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9" r:id="rId4"/>
    <p:sldMasterId id="2147483698" r:id="rId5"/>
  </p:sldMasterIdLst>
  <p:notesMasterIdLst>
    <p:notesMasterId r:id="rId12"/>
  </p:notesMasterIdLst>
  <p:sldIdLst>
    <p:sldId id="276" r:id="rId6"/>
    <p:sldId id="278" r:id="rId7"/>
    <p:sldId id="284" r:id="rId8"/>
    <p:sldId id="280" r:id="rId9"/>
    <p:sldId id="283" r:id="rId10"/>
    <p:sldId id="285" r:id="rId11"/>
    <p:sldId id="286" r:id="rId13"/>
    <p:sldId id="291" r:id="rId14"/>
    <p:sldId id="287" r:id="rId15"/>
    <p:sldId id="293" r:id="rId16"/>
    <p:sldId id="295" r:id="rId17"/>
    <p:sldId id="288" r:id="rId18"/>
    <p:sldId id="294" r:id="rId19"/>
    <p:sldId id="296" r:id="rId20"/>
  </p:sldIdLst>
  <p:sldSz cx="9144000" cy="6858000" type="screen4x3"/>
  <p:notesSz cx="6858000" cy="9144000"/>
  <p:embeddedFontLst>
    <p:embeddedFont>
      <p:font typeface="微软雅黑" panose="020B0503020204020204" charset="-122"/>
      <p:regular r:id="rId25"/>
    </p:embeddedFont>
    <p:embeddedFont>
      <p:font typeface="方正小标宋简体" panose="03000509000000000000" charset="-122"/>
      <p:regular r:id="rId26"/>
    </p:embeddedFont>
    <p:embeddedFont>
      <p:font typeface="楷体_GB2312" panose="02010609030101010101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0" userDrawn="1">
          <p15:clr>
            <a:srgbClr val="A4A3A4"/>
          </p15:clr>
        </p15:guide>
        <p15:guide id="2" pos="285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080"/>
        <p:guide pos="2854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2" Type="http://schemas.openxmlformats.org/officeDocument/2006/relationships/tags" Target="tags/tag624.xml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31AE1-35FC-457E-B04E-2B4CFC7B56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AF85E-D558-425F-A994-D65820FF7D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5" Type="http://schemas.openxmlformats.org/officeDocument/2006/relationships/tags" Target="../tags/tag32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1" Type="http://schemas.openxmlformats.org/officeDocument/2006/relationships/tags" Target="../tags/tag110.xml"/><Relationship Id="rId10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1" Type="http://schemas.openxmlformats.org/officeDocument/2006/relationships/tags" Target="../tags/tag130.xml"/><Relationship Id="rId10" Type="http://schemas.openxmlformats.org/officeDocument/2006/relationships/tags" Target="../tags/tag129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3" Type="http://schemas.openxmlformats.org/officeDocument/2006/relationships/tags" Target="../tags/tag142.xml"/><Relationship Id="rId12" Type="http://schemas.openxmlformats.org/officeDocument/2006/relationships/tags" Target="../tags/tag141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3" Type="http://schemas.openxmlformats.org/officeDocument/2006/relationships/tags" Target="../tags/tag154.xml"/><Relationship Id="rId12" Type="http://schemas.openxmlformats.org/officeDocument/2006/relationships/tags" Target="../tags/tag153.xml"/><Relationship Id="rId11" Type="http://schemas.openxmlformats.org/officeDocument/2006/relationships/tags" Target="../tags/tag152.xml"/><Relationship Id="rId10" Type="http://schemas.openxmlformats.org/officeDocument/2006/relationships/tags" Target="../tags/tag15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1.jpeg"/><Relationship Id="rId2" Type="http://schemas.openxmlformats.org/officeDocument/2006/relationships/tags" Target="../tags/tag161.xml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73.xml"/><Relationship Id="rId8" Type="http://schemas.openxmlformats.org/officeDocument/2006/relationships/tags" Target="../tags/tag172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71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70.xml"/><Relationship Id="rId12" Type="http://schemas.openxmlformats.org/officeDocument/2006/relationships/tags" Target="../tags/tag176.xml"/><Relationship Id="rId11" Type="http://schemas.openxmlformats.org/officeDocument/2006/relationships/tags" Target="../tags/tag175.xml"/><Relationship Id="rId10" Type="http://schemas.openxmlformats.org/officeDocument/2006/relationships/tags" Target="../tags/tag174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180.xml"/><Relationship Id="rId8" Type="http://schemas.openxmlformats.org/officeDocument/2006/relationships/tags" Target="../tags/tag179.xml"/><Relationship Id="rId7" Type="http://schemas.openxmlformats.org/officeDocument/2006/relationships/image" Target="file:///C:\Users\1V994W2\PycharmProjects\PPT_Background_Generation/pic_temp/pic_half_down.png" TargetMode="External"/><Relationship Id="rId6" Type="http://schemas.openxmlformats.org/officeDocument/2006/relationships/image" Target="../media/image5.png"/><Relationship Id="rId5" Type="http://schemas.openxmlformats.org/officeDocument/2006/relationships/tags" Target="../tags/tag178.xml"/><Relationship Id="rId4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77.xml"/><Relationship Id="rId13" Type="http://schemas.openxmlformats.org/officeDocument/2006/relationships/tags" Target="../tags/tag184.xml"/><Relationship Id="rId12" Type="http://schemas.openxmlformats.org/officeDocument/2006/relationships/tags" Target="../tags/tag183.xml"/><Relationship Id="rId11" Type="http://schemas.openxmlformats.org/officeDocument/2006/relationships/tags" Target="../tags/tag182.xml"/><Relationship Id="rId10" Type="http://schemas.openxmlformats.org/officeDocument/2006/relationships/tags" Target="../tags/tag181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86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85.xml"/><Relationship Id="rId13" Type="http://schemas.openxmlformats.org/officeDocument/2006/relationships/tags" Target="../tags/tag192.xml"/><Relationship Id="rId12" Type="http://schemas.openxmlformats.org/officeDocument/2006/relationships/tags" Target="../tags/tag191.xml"/><Relationship Id="rId11" Type="http://schemas.openxmlformats.org/officeDocument/2006/relationships/tags" Target="../tags/tag190.xml"/><Relationship Id="rId10" Type="http://schemas.openxmlformats.org/officeDocument/2006/relationships/tags" Target="../tags/tag189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tags" Target="../tags/tag195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94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93.xml"/><Relationship Id="rId15" Type="http://schemas.openxmlformats.org/officeDocument/2006/relationships/tags" Target="../tags/tag202.xml"/><Relationship Id="rId14" Type="http://schemas.openxmlformats.org/officeDocument/2006/relationships/tags" Target="../tags/tag201.xml"/><Relationship Id="rId13" Type="http://schemas.openxmlformats.org/officeDocument/2006/relationships/tags" Target="../tags/tag200.xml"/><Relationship Id="rId12" Type="http://schemas.openxmlformats.org/officeDocument/2006/relationships/tags" Target="../tags/tag199.xml"/><Relationship Id="rId11" Type="http://schemas.openxmlformats.org/officeDocument/2006/relationships/tags" Target="../tags/tag198.xml"/><Relationship Id="rId10" Type="http://schemas.openxmlformats.org/officeDocument/2006/relationships/tags" Target="../tags/tag197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7" Type="http://schemas.openxmlformats.org/officeDocument/2006/relationships/tags" Target="../tags/tag206.xml"/><Relationship Id="rId6" Type="http://schemas.openxmlformats.org/officeDocument/2006/relationships/tags" Target="../tags/tag205.xml"/><Relationship Id="rId5" Type="http://schemas.openxmlformats.org/officeDocument/2006/relationships/tags" Target="../tags/tag204.xml"/><Relationship Id="rId4" Type="http://schemas.openxmlformats.org/officeDocument/2006/relationships/image" Target="file:///C:\Users\1V994W2\PycharmProjects\PPT_Background_Generation/pic_temp/pic_half_right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203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tags" Target="../tags/tag213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12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11.xml"/><Relationship Id="rId13" Type="http://schemas.openxmlformats.org/officeDocument/2006/relationships/tags" Target="../tags/tag218.xml"/><Relationship Id="rId12" Type="http://schemas.openxmlformats.org/officeDocument/2006/relationships/tags" Target="../tags/tag217.xml"/><Relationship Id="rId11" Type="http://schemas.openxmlformats.org/officeDocument/2006/relationships/tags" Target="../tags/tag216.xml"/><Relationship Id="rId10" Type="http://schemas.openxmlformats.org/officeDocument/2006/relationships/tags" Target="../tags/tag215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222.xml"/><Relationship Id="rId8" Type="http://schemas.openxmlformats.org/officeDocument/2006/relationships/tags" Target="../tags/tag22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20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19.xml"/><Relationship Id="rId12" Type="http://schemas.openxmlformats.org/officeDocument/2006/relationships/tags" Target="../tags/tag225.xml"/><Relationship Id="rId11" Type="http://schemas.openxmlformats.org/officeDocument/2006/relationships/tags" Target="../tags/tag224.xml"/><Relationship Id="rId10" Type="http://schemas.openxmlformats.org/officeDocument/2006/relationships/tags" Target="../tags/tag223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229.xml"/><Relationship Id="rId8" Type="http://schemas.openxmlformats.org/officeDocument/2006/relationships/tags" Target="../tags/tag228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27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26.xml"/><Relationship Id="rId11" Type="http://schemas.openxmlformats.org/officeDocument/2006/relationships/tags" Target="../tags/tag231.xml"/><Relationship Id="rId10" Type="http://schemas.openxmlformats.org/officeDocument/2006/relationships/tags" Target="../tags/tag230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237.xml"/><Relationship Id="rId8" Type="http://schemas.openxmlformats.org/officeDocument/2006/relationships/tags" Target="../tags/tag236.xml"/><Relationship Id="rId7" Type="http://schemas.openxmlformats.org/officeDocument/2006/relationships/tags" Target="../tags/tag235.xml"/><Relationship Id="rId6" Type="http://schemas.openxmlformats.org/officeDocument/2006/relationships/tags" Target="../tags/tag234.xml"/><Relationship Id="rId5" Type="http://schemas.openxmlformats.org/officeDocument/2006/relationships/tags" Target="../tags/tag233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1.jpeg"/><Relationship Id="rId2" Type="http://schemas.openxmlformats.org/officeDocument/2006/relationships/tags" Target="../tags/tag232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241.xml"/><Relationship Id="rId8" Type="http://schemas.openxmlformats.org/officeDocument/2006/relationships/tags" Target="../tags/tag240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9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38.xml"/><Relationship Id="rId11" Type="http://schemas.openxmlformats.org/officeDocument/2006/relationships/tags" Target="../tags/tag243.xml"/><Relationship Id="rId10" Type="http://schemas.openxmlformats.org/officeDocument/2006/relationships/tags" Target="../tags/tag242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247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46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45.xml"/><Relationship Id="rId2" Type="http://schemas.openxmlformats.org/officeDocument/2006/relationships/tags" Target="../tags/tag244.xml"/><Relationship Id="rId13" Type="http://schemas.openxmlformats.org/officeDocument/2006/relationships/tags" Target="../tags/tag251.xml"/><Relationship Id="rId12" Type="http://schemas.openxmlformats.org/officeDocument/2006/relationships/tags" Target="../tags/tag250.xml"/><Relationship Id="rId11" Type="http://schemas.openxmlformats.org/officeDocument/2006/relationships/tags" Target="../tags/tag249.xml"/><Relationship Id="rId10" Type="http://schemas.openxmlformats.org/officeDocument/2006/relationships/tags" Target="../tags/tag248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257.xml"/><Relationship Id="rId8" Type="http://schemas.openxmlformats.org/officeDocument/2006/relationships/tags" Target="../tags/tag256.xml"/><Relationship Id="rId7" Type="http://schemas.openxmlformats.org/officeDocument/2006/relationships/tags" Target="../tags/tag255.xml"/><Relationship Id="rId6" Type="http://schemas.openxmlformats.org/officeDocument/2006/relationships/tags" Target="../tags/tag254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53.xml"/><Relationship Id="rId2" Type="http://schemas.openxmlformats.org/officeDocument/2006/relationships/tags" Target="../tags/tag252.xml"/><Relationship Id="rId11" Type="http://schemas.openxmlformats.org/officeDocument/2006/relationships/tags" Target="../tags/tag259.xml"/><Relationship Id="rId10" Type="http://schemas.openxmlformats.org/officeDocument/2006/relationships/tags" Target="../tags/tag258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26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6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61.xml"/><Relationship Id="rId2" Type="http://schemas.openxmlformats.org/officeDocument/2006/relationships/tags" Target="../tags/tag260.xml"/><Relationship Id="rId14" Type="http://schemas.openxmlformats.org/officeDocument/2006/relationships/tags" Target="../tags/tag268.xml"/><Relationship Id="rId13" Type="http://schemas.openxmlformats.org/officeDocument/2006/relationships/tags" Target="../tags/tag267.xml"/><Relationship Id="rId12" Type="http://schemas.openxmlformats.org/officeDocument/2006/relationships/tags" Target="../tags/tag266.xml"/><Relationship Id="rId11" Type="http://schemas.openxmlformats.org/officeDocument/2006/relationships/tags" Target="../tags/tag265.xml"/><Relationship Id="rId10" Type="http://schemas.openxmlformats.org/officeDocument/2006/relationships/tags" Target="../tags/tag264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272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71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4" Type="http://schemas.openxmlformats.org/officeDocument/2006/relationships/tags" Target="../tags/tag277.xml"/><Relationship Id="rId13" Type="http://schemas.openxmlformats.org/officeDocument/2006/relationships/tags" Target="../tags/tag276.xml"/><Relationship Id="rId12" Type="http://schemas.openxmlformats.org/officeDocument/2006/relationships/tags" Target="../tags/tag275.xml"/><Relationship Id="rId11" Type="http://schemas.openxmlformats.org/officeDocument/2006/relationships/tags" Target="../tags/tag274.xml"/><Relationship Id="rId10" Type="http://schemas.openxmlformats.org/officeDocument/2006/relationships/tags" Target="../tags/tag273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281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80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79.xml"/><Relationship Id="rId2" Type="http://schemas.openxmlformats.org/officeDocument/2006/relationships/tags" Target="../tags/tag278.xml"/><Relationship Id="rId16" Type="http://schemas.openxmlformats.org/officeDocument/2006/relationships/tags" Target="../tags/tag288.xml"/><Relationship Id="rId15" Type="http://schemas.openxmlformats.org/officeDocument/2006/relationships/tags" Target="../tags/tag287.xml"/><Relationship Id="rId14" Type="http://schemas.openxmlformats.org/officeDocument/2006/relationships/tags" Target="../tags/tag286.xml"/><Relationship Id="rId13" Type="http://schemas.openxmlformats.org/officeDocument/2006/relationships/tags" Target="../tags/tag285.xml"/><Relationship Id="rId12" Type="http://schemas.openxmlformats.org/officeDocument/2006/relationships/tags" Target="../tags/tag284.xml"/><Relationship Id="rId11" Type="http://schemas.openxmlformats.org/officeDocument/2006/relationships/tags" Target="../tags/tag283.xml"/><Relationship Id="rId10" Type="http://schemas.openxmlformats.org/officeDocument/2006/relationships/tags" Target="../tags/tag282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292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7.png"/><Relationship Id="rId6" Type="http://schemas.openxmlformats.org/officeDocument/2006/relationships/tags" Target="../tags/tag291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90.xml"/><Relationship Id="rId2" Type="http://schemas.openxmlformats.org/officeDocument/2006/relationships/tags" Target="../tags/tag289.xml"/><Relationship Id="rId13" Type="http://schemas.openxmlformats.org/officeDocument/2006/relationships/tags" Target="../tags/tag296.xml"/><Relationship Id="rId12" Type="http://schemas.openxmlformats.org/officeDocument/2006/relationships/tags" Target="../tags/tag295.xml"/><Relationship Id="rId11" Type="http://schemas.openxmlformats.org/officeDocument/2006/relationships/tags" Target="../tags/tag294.xml"/><Relationship Id="rId10" Type="http://schemas.openxmlformats.org/officeDocument/2006/relationships/tags" Target="../tags/tag293.xml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310.xml"/><Relationship Id="rId8" Type="http://schemas.openxmlformats.org/officeDocument/2006/relationships/tags" Target="../tags/tag309.xml"/><Relationship Id="rId7" Type="http://schemas.openxmlformats.org/officeDocument/2006/relationships/tags" Target="../tags/tag308.xml"/><Relationship Id="rId6" Type="http://schemas.openxmlformats.org/officeDocument/2006/relationships/tags" Target="../tags/tag307.xml"/><Relationship Id="rId5" Type="http://schemas.openxmlformats.org/officeDocument/2006/relationships/tags" Target="../tags/tag306.xml"/><Relationship Id="rId4" Type="http://schemas.openxmlformats.org/officeDocument/2006/relationships/tags" Target="../tags/tag305.xml"/><Relationship Id="rId3" Type="http://schemas.openxmlformats.org/officeDocument/2006/relationships/tags" Target="../tags/tag304.xml"/><Relationship Id="rId24" Type="http://schemas.openxmlformats.org/officeDocument/2006/relationships/tags" Target="../tags/tag323.xml"/><Relationship Id="rId23" Type="http://schemas.openxmlformats.org/officeDocument/2006/relationships/tags" Target="../tags/tag322.xml"/><Relationship Id="rId22" Type="http://schemas.openxmlformats.org/officeDocument/2006/relationships/tags" Target="../tags/tag321.xml"/><Relationship Id="rId21" Type="http://schemas.openxmlformats.org/officeDocument/2006/relationships/tags" Target="../tags/tag320.xml"/><Relationship Id="rId20" Type="http://schemas.openxmlformats.org/officeDocument/2006/relationships/tags" Target="../tags/tag319.xml"/><Relationship Id="rId2" Type="http://schemas.openxmlformats.org/officeDocument/2006/relationships/tags" Target="../tags/tag303.xml"/><Relationship Id="rId19" Type="http://schemas.openxmlformats.org/officeDocument/2006/relationships/tags" Target="../tags/tag318.xml"/><Relationship Id="rId18" Type="http://schemas.openxmlformats.org/officeDocument/2006/relationships/tags" Target="../tags/tag317.xml"/><Relationship Id="rId17" Type="http://schemas.openxmlformats.org/officeDocument/2006/relationships/image" Target="../media/image9.jpeg"/><Relationship Id="rId16" Type="http://schemas.openxmlformats.org/officeDocument/2006/relationships/tags" Target="../tags/tag316.xml"/><Relationship Id="rId15" Type="http://schemas.openxmlformats.org/officeDocument/2006/relationships/image" Target="../media/image8.jpeg"/><Relationship Id="rId14" Type="http://schemas.openxmlformats.org/officeDocument/2006/relationships/tags" Target="../tags/tag315.xml"/><Relationship Id="rId13" Type="http://schemas.openxmlformats.org/officeDocument/2006/relationships/tags" Target="../tags/tag314.xml"/><Relationship Id="rId12" Type="http://schemas.openxmlformats.org/officeDocument/2006/relationships/tags" Target="../tags/tag313.xml"/><Relationship Id="rId11" Type="http://schemas.openxmlformats.org/officeDocument/2006/relationships/tags" Target="../tags/tag312.xml"/><Relationship Id="rId10" Type="http://schemas.openxmlformats.org/officeDocument/2006/relationships/tags" Target="../tags/tag311.xml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329.xml"/><Relationship Id="rId8" Type="http://schemas.openxmlformats.org/officeDocument/2006/relationships/tags" Target="../tags/tag328.xml"/><Relationship Id="rId7" Type="http://schemas.openxmlformats.org/officeDocument/2006/relationships/tags" Target="../tags/tag327.xml"/><Relationship Id="rId6" Type="http://schemas.openxmlformats.org/officeDocument/2006/relationships/image" Target="../media/image11.jpeg"/><Relationship Id="rId5" Type="http://schemas.openxmlformats.org/officeDocument/2006/relationships/tags" Target="../tags/tag326.xml"/><Relationship Id="rId4" Type="http://schemas.openxmlformats.org/officeDocument/2006/relationships/image" Target="../media/image10.jpeg"/><Relationship Id="rId3" Type="http://schemas.openxmlformats.org/officeDocument/2006/relationships/tags" Target="../tags/tag325.xml"/><Relationship Id="rId2" Type="http://schemas.openxmlformats.org/officeDocument/2006/relationships/tags" Target="../tags/tag324.xml"/><Relationship Id="rId11" Type="http://schemas.openxmlformats.org/officeDocument/2006/relationships/tags" Target="../tags/tag331.xml"/><Relationship Id="rId10" Type="http://schemas.openxmlformats.org/officeDocument/2006/relationships/tags" Target="../tags/tag330.xm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339.xml"/><Relationship Id="rId8" Type="http://schemas.openxmlformats.org/officeDocument/2006/relationships/tags" Target="../tags/tag338.xml"/><Relationship Id="rId7" Type="http://schemas.openxmlformats.org/officeDocument/2006/relationships/tags" Target="../tags/tag337.xml"/><Relationship Id="rId6" Type="http://schemas.openxmlformats.org/officeDocument/2006/relationships/tags" Target="../tags/tag336.xml"/><Relationship Id="rId5" Type="http://schemas.openxmlformats.org/officeDocument/2006/relationships/tags" Target="../tags/tag335.xml"/><Relationship Id="rId4" Type="http://schemas.openxmlformats.org/officeDocument/2006/relationships/tags" Target="../tags/tag334.xml"/><Relationship Id="rId3" Type="http://schemas.openxmlformats.org/officeDocument/2006/relationships/tags" Target="../tags/tag333.xml"/><Relationship Id="rId2" Type="http://schemas.openxmlformats.org/officeDocument/2006/relationships/tags" Target="../tags/tag332.xml"/><Relationship Id="rId14" Type="http://schemas.openxmlformats.org/officeDocument/2006/relationships/tags" Target="../tags/tag344.xml"/><Relationship Id="rId13" Type="http://schemas.openxmlformats.org/officeDocument/2006/relationships/tags" Target="../tags/tag343.xml"/><Relationship Id="rId12" Type="http://schemas.openxmlformats.org/officeDocument/2006/relationships/tags" Target="../tags/tag342.xml"/><Relationship Id="rId11" Type="http://schemas.openxmlformats.org/officeDocument/2006/relationships/tags" Target="../tags/tag341.xml"/><Relationship Id="rId10" Type="http://schemas.openxmlformats.org/officeDocument/2006/relationships/tags" Target="../tags/tag340.xml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tags" Target="../tags/tag350.xml"/><Relationship Id="rId8" Type="http://schemas.openxmlformats.org/officeDocument/2006/relationships/tags" Target="../tags/tag349.xml"/><Relationship Id="rId7" Type="http://schemas.openxmlformats.org/officeDocument/2006/relationships/tags" Target="../tags/tag348.xml"/><Relationship Id="rId6" Type="http://schemas.openxmlformats.org/officeDocument/2006/relationships/image" Target="../media/image11.jpeg"/><Relationship Id="rId5" Type="http://schemas.openxmlformats.org/officeDocument/2006/relationships/tags" Target="../tags/tag347.xml"/><Relationship Id="rId4" Type="http://schemas.openxmlformats.org/officeDocument/2006/relationships/image" Target="../media/image10.jpeg"/><Relationship Id="rId3" Type="http://schemas.openxmlformats.org/officeDocument/2006/relationships/tags" Target="../tags/tag346.xml"/><Relationship Id="rId2" Type="http://schemas.openxmlformats.org/officeDocument/2006/relationships/tags" Target="../tags/tag345.xml"/><Relationship Id="rId12" Type="http://schemas.openxmlformats.org/officeDocument/2006/relationships/tags" Target="../tags/tag353.xml"/><Relationship Id="rId11" Type="http://schemas.openxmlformats.org/officeDocument/2006/relationships/tags" Target="../tags/tag352.xml"/><Relationship Id="rId10" Type="http://schemas.openxmlformats.org/officeDocument/2006/relationships/tags" Target="../tags/tag351.xml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9" Type="http://schemas.openxmlformats.org/officeDocument/2006/relationships/tags" Target="../tags/tag359.xml"/><Relationship Id="rId8" Type="http://schemas.openxmlformats.org/officeDocument/2006/relationships/tags" Target="../tags/tag358.xml"/><Relationship Id="rId7" Type="http://schemas.openxmlformats.org/officeDocument/2006/relationships/tags" Target="../tags/tag357.xml"/><Relationship Id="rId6" Type="http://schemas.openxmlformats.org/officeDocument/2006/relationships/image" Target="../media/image11.jpeg"/><Relationship Id="rId5" Type="http://schemas.openxmlformats.org/officeDocument/2006/relationships/tags" Target="../tags/tag356.xml"/><Relationship Id="rId4" Type="http://schemas.openxmlformats.org/officeDocument/2006/relationships/image" Target="../media/image10.jpeg"/><Relationship Id="rId3" Type="http://schemas.openxmlformats.org/officeDocument/2006/relationships/tags" Target="../tags/tag355.xml"/><Relationship Id="rId2" Type="http://schemas.openxmlformats.org/officeDocument/2006/relationships/tags" Target="../tags/tag354.xml"/><Relationship Id="rId14" Type="http://schemas.openxmlformats.org/officeDocument/2006/relationships/tags" Target="../tags/tag364.xml"/><Relationship Id="rId13" Type="http://schemas.openxmlformats.org/officeDocument/2006/relationships/tags" Target="../tags/tag363.xml"/><Relationship Id="rId12" Type="http://schemas.openxmlformats.org/officeDocument/2006/relationships/tags" Target="../tags/tag362.xml"/><Relationship Id="rId11" Type="http://schemas.openxmlformats.org/officeDocument/2006/relationships/tags" Target="../tags/tag361.xml"/><Relationship Id="rId10" Type="http://schemas.openxmlformats.org/officeDocument/2006/relationships/tags" Target="../tags/tag360.xml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tags" Target="../tags/tag372.xml"/><Relationship Id="rId8" Type="http://schemas.openxmlformats.org/officeDocument/2006/relationships/tags" Target="../tags/tag371.xml"/><Relationship Id="rId7" Type="http://schemas.openxmlformats.org/officeDocument/2006/relationships/tags" Target="../tags/tag370.xml"/><Relationship Id="rId6" Type="http://schemas.openxmlformats.org/officeDocument/2006/relationships/tags" Target="../tags/tag369.xml"/><Relationship Id="rId5" Type="http://schemas.openxmlformats.org/officeDocument/2006/relationships/tags" Target="../tags/tag368.xml"/><Relationship Id="rId4" Type="http://schemas.openxmlformats.org/officeDocument/2006/relationships/tags" Target="../tags/tag367.xml"/><Relationship Id="rId3" Type="http://schemas.openxmlformats.org/officeDocument/2006/relationships/tags" Target="../tags/tag366.xml"/><Relationship Id="rId2" Type="http://schemas.openxmlformats.org/officeDocument/2006/relationships/tags" Target="../tags/tag365.xml"/><Relationship Id="rId12" Type="http://schemas.openxmlformats.org/officeDocument/2006/relationships/tags" Target="../tags/tag375.xml"/><Relationship Id="rId11" Type="http://schemas.openxmlformats.org/officeDocument/2006/relationships/tags" Target="../tags/tag374.xml"/><Relationship Id="rId10" Type="http://schemas.openxmlformats.org/officeDocument/2006/relationships/tags" Target="../tags/tag373.xml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4" Type="http://schemas.openxmlformats.org/officeDocument/2006/relationships/tags" Target="../tags/tag378.xml"/><Relationship Id="rId3" Type="http://schemas.openxmlformats.org/officeDocument/2006/relationships/tags" Target="../tags/tag377.xml"/><Relationship Id="rId2" Type="http://schemas.openxmlformats.org/officeDocument/2006/relationships/tags" Target="../tags/tag376.xml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9" Type="http://schemas.openxmlformats.org/officeDocument/2006/relationships/tags" Target="../tags/tag384.xml"/><Relationship Id="rId8" Type="http://schemas.openxmlformats.org/officeDocument/2006/relationships/tags" Target="../tags/tag383.xml"/><Relationship Id="rId7" Type="http://schemas.openxmlformats.org/officeDocument/2006/relationships/tags" Target="../tags/tag382.xml"/><Relationship Id="rId6" Type="http://schemas.openxmlformats.org/officeDocument/2006/relationships/image" Target="../media/image11.jpeg"/><Relationship Id="rId5" Type="http://schemas.openxmlformats.org/officeDocument/2006/relationships/tags" Target="../tags/tag381.xml"/><Relationship Id="rId4" Type="http://schemas.openxmlformats.org/officeDocument/2006/relationships/image" Target="../media/image10.jpeg"/><Relationship Id="rId3" Type="http://schemas.openxmlformats.org/officeDocument/2006/relationships/tags" Target="../tags/tag380.xml"/><Relationship Id="rId2" Type="http://schemas.openxmlformats.org/officeDocument/2006/relationships/tags" Target="../tags/tag379.xml"/><Relationship Id="rId12" Type="http://schemas.openxmlformats.org/officeDocument/2006/relationships/tags" Target="../tags/tag387.xml"/><Relationship Id="rId11" Type="http://schemas.openxmlformats.org/officeDocument/2006/relationships/tags" Target="../tags/tag386.xml"/><Relationship Id="rId10" Type="http://schemas.openxmlformats.org/officeDocument/2006/relationships/tags" Target="../tags/tag385.xml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9" Type="http://schemas.openxmlformats.org/officeDocument/2006/relationships/tags" Target="../tags/tag393.xml"/><Relationship Id="rId8" Type="http://schemas.openxmlformats.org/officeDocument/2006/relationships/tags" Target="../tags/tag392.xml"/><Relationship Id="rId7" Type="http://schemas.openxmlformats.org/officeDocument/2006/relationships/image" Target="../media/image11.jpeg"/><Relationship Id="rId6" Type="http://schemas.openxmlformats.org/officeDocument/2006/relationships/tags" Target="../tags/tag391.xml"/><Relationship Id="rId5" Type="http://schemas.openxmlformats.org/officeDocument/2006/relationships/image" Target="../media/image10.jpeg"/><Relationship Id="rId4" Type="http://schemas.openxmlformats.org/officeDocument/2006/relationships/tags" Target="../tags/tag390.xml"/><Relationship Id="rId3" Type="http://schemas.openxmlformats.org/officeDocument/2006/relationships/tags" Target="../tags/tag389.xml"/><Relationship Id="rId2" Type="http://schemas.openxmlformats.org/officeDocument/2006/relationships/tags" Target="../tags/tag388.xml"/><Relationship Id="rId16" Type="http://schemas.openxmlformats.org/officeDocument/2006/relationships/tags" Target="../tags/tag400.xml"/><Relationship Id="rId15" Type="http://schemas.openxmlformats.org/officeDocument/2006/relationships/tags" Target="../tags/tag399.xml"/><Relationship Id="rId14" Type="http://schemas.openxmlformats.org/officeDocument/2006/relationships/tags" Target="../tags/tag398.xml"/><Relationship Id="rId13" Type="http://schemas.openxmlformats.org/officeDocument/2006/relationships/tags" Target="../tags/tag397.xml"/><Relationship Id="rId12" Type="http://schemas.openxmlformats.org/officeDocument/2006/relationships/tags" Target="../tags/tag396.xml"/><Relationship Id="rId11" Type="http://schemas.openxmlformats.org/officeDocument/2006/relationships/tags" Target="../tags/tag395.xml"/><Relationship Id="rId10" Type="http://schemas.openxmlformats.org/officeDocument/2006/relationships/tags" Target="../tags/tag394.xm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9" Type="http://schemas.openxmlformats.org/officeDocument/2006/relationships/tags" Target="../tags/tag406.xml"/><Relationship Id="rId8" Type="http://schemas.openxmlformats.org/officeDocument/2006/relationships/tags" Target="../tags/tag405.xml"/><Relationship Id="rId7" Type="http://schemas.openxmlformats.org/officeDocument/2006/relationships/tags" Target="../tags/tag404.xml"/><Relationship Id="rId6" Type="http://schemas.openxmlformats.org/officeDocument/2006/relationships/image" Target="../media/image11.jpeg"/><Relationship Id="rId5" Type="http://schemas.openxmlformats.org/officeDocument/2006/relationships/tags" Target="../tags/tag403.xml"/><Relationship Id="rId4" Type="http://schemas.openxmlformats.org/officeDocument/2006/relationships/image" Target="../media/image10.jpeg"/><Relationship Id="rId3" Type="http://schemas.openxmlformats.org/officeDocument/2006/relationships/tags" Target="../tags/tag402.xml"/><Relationship Id="rId2" Type="http://schemas.openxmlformats.org/officeDocument/2006/relationships/tags" Target="../tags/tag401.xml"/><Relationship Id="rId10" Type="http://schemas.openxmlformats.org/officeDocument/2006/relationships/tags" Target="../tags/tag407.xml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9" Type="http://schemas.openxmlformats.org/officeDocument/2006/relationships/tags" Target="../tags/tag415.xml"/><Relationship Id="rId8" Type="http://schemas.openxmlformats.org/officeDocument/2006/relationships/tags" Target="../tags/tag414.xml"/><Relationship Id="rId7" Type="http://schemas.openxmlformats.org/officeDocument/2006/relationships/tags" Target="../tags/tag413.xml"/><Relationship Id="rId6" Type="http://schemas.openxmlformats.org/officeDocument/2006/relationships/tags" Target="../tags/tag412.xml"/><Relationship Id="rId5" Type="http://schemas.openxmlformats.org/officeDocument/2006/relationships/tags" Target="../tags/tag411.xml"/><Relationship Id="rId4" Type="http://schemas.openxmlformats.org/officeDocument/2006/relationships/tags" Target="../tags/tag410.xml"/><Relationship Id="rId3" Type="http://schemas.openxmlformats.org/officeDocument/2006/relationships/tags" Target="../tags/tag409.xml"/><Relationship Id="rId22" Type="http://schemas.openxmlformats.org/officeDocument/2006/relationships/tags" Target="../tags/tag426.xml"/><Relationship Id="rId21" Type="http://schemas.openxmlformats.org/officeDocument/2006/relationships/tags" Target="../tags/tag425.xml"/><Relationship Id="rId20" Type="http://schemas.openxmlformats.org/officeDocument/2006/relationships/tags" Target="../tags/tag424.xml"/><Relationship Id="rId2" Type="http://schemas.openxmlformats.org/officeDocument/2006/relationships/tags" Target="../tags/tag408.xml"/><Relationship Id="rId19" Type="http://schemas.openxmlformats.org/officeDocument/2006/relationships/tags" Target="../tags/tag423.xml"/><Relationship Id="rId18" Type="http://schemas.openxmlformats.org/officeDocument/2006/relationships/tags" Target="../tags/tag422.xml"/><Relationship Id="rId17" Type="http://schemas.openxmlformats.org/officeDocument/2006/relationships/tags" Target="../tags/tag421.xml"/><Relationship Id="rId16" Type="http://schemas.openxmlformats.org/officeDocument/2006/relationships/tags" Target="../tags/tag420.xml"/><Relationship Id="rId15" Type="http://schemas.openxmlformats.org/officeDocument/2006/relationships/image" Target="../media/image9.jpeg"/><Relationship Id="rId14" Type="http://schemas.openxmlformats.org/officeDocument/2006/relationships/tags" Target="../tags/tag419.xml"/><Relationship Id="rId13" Type="http://schemas.openxmlformats.org/officeDocument/2006/relationships/image" Target="../media/image8.jpeg"/><Relationship Id="rId12" Type="http://schemas.openxmlformats.org/officeDocument/2006/relationships/tags" Target="../tags/tag418.xml"/><Relationship Id="rId11" Type="http://schemas.openxmlformats.org/officeDocument/2006/relationships/tags" Target="../tags/tag417.xml"/><Relationship Id="rId10" Type="http://schemas.openxmlformats.org/officeDocument/2006/relationships/tags" Target="../tags/tag416.xml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9" Type="http://schemas.openxmlformats.org/officeDocument/2006/relationships/tags" Target="../tags/tag432.xml"/><Relationship Id="rId8" Type="http://schemas.openxmlformats.org/officeDocument/2006/relationships/tags" Target="../tags/tag431.xml"/><Relationship Id="rId7" Type="http://schemas.openxmlformats.org/officeDocument/2006/relationships/tags" Target="../tags/tag430.xml"/><Relationship Id="rId6" Type="http://schemas.openxmlformats.org/officeDocument/2006/relationships/tags" Target="../tags/tag429.xml"/><Relationship Id="rId5" Type="http://schemas.openxmlformats.org/officeDocument/2006/relationships/image" Target="../media/image11.jpeg"/><Relationship Id="rId4" Type="http://schemas.openxmlformats.org/officeDocument/2006/relationships/tags" Target="../tags/tag428.xml"/><Relationship Id="rId3" Type="http://schemas.openxmlformats.org/officeDocument/2006/relationships/image" Target="../media/image12.jpeg"/><Relationship Id="rId2" Type="http://schemas.openxmlformats.org/officeDocument/2006/relationships/tags" Target="../tags/tag427.xml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9" Type="http://schemas.openxmlformats.org/officeDocument/2006/relationships/tags" Target="../tags/tag439.xml"/><Relationship Id="rId8" Type="http://schemas.openxmlformats.org/officeDocument/2006/relationships/tags" Target="../tags/tag438.xml"/><Relationship Id="rId7" Type="http://schemas.openxmlformats.org/officeDocument/2006/relationships/tags" Target="../tags/tag437.xml"/><Relationship Id="rId6" Type="http://schemas.openxmlformats.org/officeDocument/2006/relationships/tags" Target="../tags/tag436.xml"/><Relationship Id="rId5" Type="http://schemas.openxmlformats.org/officeDocument/2006/relationships/tags" Target="../tags/tag435.xml"/><Relationship Id="rId4" Type="http://schemas.openxmlformats.org/officeDocument/2006/relationships/image" Target="../media/image13.jpeg"/><Relationship Id="rId3" Type="http://schemas.openxmlformats.org/officeDocument/2006/relationships/tags" Target="../tags/tag434.xml"/><Relationship Id="rId2" Type="http://schemas.openxmlformats.org/officeDocument/2006/relationships/tags" Target="../tags/tag433.xml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tags" Target="../tags/tag445.xml"/><Relationship Id="rId8" Type="http://schemas.openxmlformats.org/officeDocument/2006/relationships/tags" Target="../tags/tag444.xml"/><Relationship Id="rId7" Type="http://schemas.openxmlformats.org/officeDocument/2006/relationships/tags" Target="../tags/tag443.xml"/><Relationship Id="rId6" Type="http://schemas.openxmlformats.org/officeDocument/2006/relationships/image" Target="../media/image11.jpeg"/><Relationship Id="rId5" Type="http://schemas.openxmlformats.org/officeDocument/2006/relationships/tags" Target="../tags/tag442.xml"/><Relationship Id="rId4" Type="http://schemas.openxmlformats.org/officeDocument/2006/relationships/image" Target="../media/image10.jpeg"/><Relationship Id="rId3" Type="http://schemas.openxmlformats.org/officeDocument/2006/relationships/tags" Target="../tags/tag441.xml"/><Relationship Id="rId2" Type="http://schemas.openxmlformats.org/officeDocument/2006/relationships/tags" Target="../tags/tag440.xml"/><Relationship Id="rId12" Type="http://schemas.openxmlformats.org/officeDocument/2006/relationships/tags" Target="../tags/tag448.xml"/><Relationship Id="rId11" Type="http://schemas.openxmlformats.org/officeDocument/2006/relationships/tags" Target="../tags/tag447.xml"/><Relationship Id="rId10" Type="http://schemas.openxmlformats.org/officeDocument/2006/relationships/tags" Target="../tags/tag446.xml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9" Type="http://schemas.openxmlformats.org/officeDocument/2006/relationships/tags" Target="../tags/tag454.xml"/><Relationship Id="rId8" Type="http://schemas.openxmlformats.org/officeDocument/2006/relationships/tags" Target="../tags/tag453.xml"/><Relationship Id="rId7" Type="http://schemas.openxmlformats.org/officeDocument/2006/relationships/tags" Target="../tags/tag452.xml"/><Relationship Id="rId6" Type="http://schemas.openxmlformats.org/officeDocument/2006/relationships/image" Target="../media/image11.jpeg"/><Relationship Id="rId5" Type="http://schemas.openxmlformats.org/officeDocument/2006/relationships/tags" Target="../tags/tag451.xml"/><Relationship Id="rId4" Type="http://schemas.openxmlformats.org/officeDocument/2006/relationships/image" Target="../media/image10.jpeg"/><Relationship Id="rId3" Type="http://schemas.openxmlformats.org/officeDocument/2006/relationships/tags" Target="../tags/tag450.xml"/><Relationship Id="rId2" Type="http://schemas.openxmlformats.org/officeDocument/2006/relationships/tags" Target="../tags/tag449.xml"/><Relationship Id="rId12" Type="http://schemas.openxmlformats.org/officeDocument/2006/relationships/tags" Target="../tags/tag457.xml"/><Relationship Id="rId11" Type="http://schemas.openxmlformats.org/officeDocument/2006/relationships/tags" Target="../tags/tag456.xml"/><Relationship Id="rId10" Type="http://schemas.openxmlformats.org/officeDocument/2006/relationships/tags" Target="../tags/tag455.xml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9" Type="http://schemas.openxmlformats.org/officeDocument/2006/relationships/tags" Target="../tags/tag463.xml"/><Relationship Id="rId8" Type="http://schemas.openxmlformats.org/officeDocument/2006/relationships/tags" Target="../tags/tag462.xml"/><Relationship Id="rId7" Type="http://schemas.openxmlformats.org/officeDocument/2006/relationships/tags" Target="../tags/tag461.xml"/><Relationship Id="rId6" Type="http://schemas.openxmlformats.org/officeDocument/2006/relationships/image" Target="../media/image11.jpeg"/><Relationship Id="rId5" Type="http://schemas.openxmlformats.org/officeDocument/2006/relationships/tags" Target="../tags/tag460.xml"/><Relationship Id="rId4" Type="http://schemas.openxmlformats.org/officeDocument/2006/relationships/image" Target="../media/image10.jpeg"/><Relationship Id="rId3" Type="http://schemas.openxmlformats.org/officeDocument/2006/relationships/tags" Target="../tags/tag459.xml"/><Relationship Id="rId2" Type="http://schemas.openxmlformats.org/officeDocument/2006/relationships/tags" Target="../tags/tag458.xml"/><Relationship Id="rId12" Type="http://schemas.openxmlformats.org/officeDocument/2006/relationships/tags" Target="../tags/tag466.xml"/><Relationship Id="rId11" Type="http://schemas.openxmlformats.org/officeDocument/2006/relationships/tags" Target="../tags/tag465.xml"/><Relationship Id="rId10" Type="http://schemas.openxmlformats.org/officeDocument/2006/relationships/tags" Target="../tags/tag464.xml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9" Type="http://schemas.openxmlformats.org/officeDocument/2006/relationships/tags" Target="../tags/tag473.xml"/><Relationship Id="rId8" Type="http://schemas.openxmlformats.org/officeDocument/2006/relationships/tags" Target="../tags/tag472.xml"/><Relationship Id="rId7" Type="http://schemas.openxmlformats.org/officeDocument/2006/relationships/tags" Target="../tags/tag471.xml"/><Relationship Id="rId6" Type="http://schemas.openxmlformats.org/officeDocument/2006/relationships/tags" Target="../tags/tag470.xml"/><Relationship Id="rId5" Type="http://schemas.openxmlformats.org/officeDocument/2006/relationships/tags" Target="../tags/tag469.xml"/><Relationship Id="rId4" Type="http://schemas.openxmlformats.org/officeDocument/2006/relationships/image" Target="../media/image11.jpeg"/><Relationship Id="rId3" Type="http://schemas.openxmlformats.org/officeDocument/2006/relationships/tags" Target="../tags/tag468.xml"/><Relationship Id="rId2" Type="http://schemas.openxmlformats.org/officeDocument/2006/relationships/tags" Target="../tags/tag467.xml"/><Relationship Id="rId12" Type="http://schemas.openxmlformats.org/officeDocument/2006/relationships/tags" Target="../tags/tag476.xml"/><Relationship Id="rId11" Type="http://schemas.openxmlformats.org/officeDocument/2006/relationships/tags" Target="../tags/tag475.xml"/><Relationship Id="rId10" Type="http://schemas.openxmlformats.org/officeDocument/2006/relationships/tags" Target="../tags/tag474.xml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tags" Target="../tags/tag482.xml"/><Relationship Id="rId8" Type="http://schemas.openxmlformats.org/officeDocument/2006/relationships/tags" Target="../tags/tag481.xml"/><Relationship Id="rId7" Type="http://schemas.openxmlformats.org/officeDocument/2006/relationships/tags" Target="../tags/tag480.xml"/><Relationship Id="rId6" Type="http://schemas.openxmlformats.org/officeDocument/2006/relationships/image" Target="../media/image15.jpeg"/><Relationship Id="rId5" Type="http://schemas.openxmlformats.org/officeDocument/2006/relationships/tags" Target="../tags/tag479.xml"/><Relationship Id="rId4" Type="http://schemas.openxmlformats.org/officeDocument/2006/relationships/image" Target="../media/image14.jpeg"/><Relationship Id="rId3" Type="http://schemas.openxmlformats.org/officeDocument/2006/relationships/tags" Target="../tags/tag478.xml"/><Relationship Id="rId2" Type="http://schemas.openxmlformats.org/officeDocument/2006/relationships/tags" Target="../tags/tag477.xml"/><Relationship Id="rId11" Type="http://schemas.openxmlformats.org/officeDocument/2006/relationships/tags" Target="../tags/tag484.xml"/><Relationship Id="rId10" Type="http://schemas.openxmlformats.org/officeDocument/2006/relationships/tags" Target="../tags/tag483.xml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-95483" y="857254"/>
            <a:ext cx="9322028" cy="1581146"/>
            <a:chOff x="-127311" y="5"/>
            <a:chExt cx="12429370" cy="2108195"/>
          </a:xfrm>
        </p:grpSpPr>
        <p:sp>
          <p:nvSpPr>
            <p:cNvPr id="8" name="任意多边形: 形状 7"/>
            <p:cNvSpPr/>
            <p:nvPr>
              <p:custDataLst>
                <p:tags r:id="rId3"/>
              </p:custDataLst>
            </p:nvPr>
          </p:nvSpPr>
          <p:spPr>
            <a:xfrm rot="4971377">
              <a:off x="5633770" y="-4560088"/>
              <a:ext cx="907207" cy="12429370"/>
            </a:xfrm>
            <a:custGeom>
              <a:avLst/>
              <a:gdLst>
                <a:gd name="connsiteX0" fmla="*/ 0 w 1132861"/>
                <a:gd name="connsiteY0" fmla="*/ 0 h 12429370"/>
                <a:gd name="connsiteX1" fmla="*/ 421422 w 1132861"/>
                <a:gd name="connsiteY1" fmla="*/ 52817 h 12429370"/>
                <a:gd name="connsiteX2" fmla="*/ 1132861 w 1132861"/>
                <a:gd name="connsiteY2" fmla="*/ 12429370 h 12429370"/>
                <a:gd name="connsiteX3" fmla="*/ 0 w 1132861"/>
                <a:gd name="connsiteY3" fmla="*/ 12287388 h 1242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61" h="12429370">
                  <a:moveTo>
                    <a:pt x="0" y="0"/>
                  </a:moveTo>
                  <a:lnTo>
                    <a:pt x="421422" y="52817"/>
                  </a:lnTo>
                  <a:lnTo>
                    <a:pt x="1132861" y="12429370"/>
                  </a:lnTo>
                  <a:lnTo>
                    <a:pt x="0" y="1228738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任意多边形: 形状 8"/>
            <p:cNvSpPr/>
            <p:nvPr>
              <p:custDataLst>
                <p:tags r:id="rId4"/>
              </p:custDataLst>
            </p:nvPr>
          </p:nvSpPr>
          <p:spPr>
            <a:xfrm rot="5400000">
              <a:off x="5215200" y="-5215203"/>
              <a:ext cx="1761592" cy="12192007"/>
            </a:xfrm>
            <a:custGeom>
              <a:avLst/>
              <a:gdLst>
                <a:gd name="connsiteX0" fmla="*/ 0 w 1930397"/>
                <a:gd name="connsiteY0" fmla="*/ 12192007 h 12192007"/>
                <a:gd name="connsiteX1" fmla="*/ 0 w 1930397"/>
                <a:gd name="connsiteY1" fmla="*/ 0 h 12192007"/>
                <a:gd name="connsiteX2" fmla="*/ 758239 w 1930397"/>
                <a:gd name="connsiteY2" fmla="*/ 0 h 12192007"/>
                <a:gd name="connsiteX3" fmla="*/ 1930397 w 1930397"/>
                <a:gd name="connsiteY3" fmla="*/ 12192007 h 1219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0397" h="12192007">
                  <a:moveTo>
                    <a:pt x="0" y="12192007"/>
                  </a:moveTo>
                  <a:lnTo>
                    <a:pt x="0" y="0"/>
                  </a:lnTo>
                  <a:lnTo>
                    <a:pt x="758239" y="0"/>
                  </a:lnTo>
                  <a:lnTo>
                    <a:pt x="1930397" y="121920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任意多边形: 形状 9"/>
            <p:cNvSpPr/>
            <p:nvPr>
              <p:custDataLst>
                <p:tags r:id="rId5"/>
              </p:custDataLst>
            </p:nvPr>
          </p:nvSpPr>
          <p:spPr>
            <a:xfrm rot="5107084">
              <a:off x="4552342" y="-3275210"/>
              <a:ext cx="536239" cy="9742831"/>
            </a:xfrm>
            <a:custGeom>
              <a:avLst/>
              <a:gdLst>
                <a:gd name="connsiteX0" fmla="*/ 0 w 587624"/>
                <a:gd name="connsiteY0" fmla="*/ 0 h 9742831"/>
                <a:gd name="connsiteX1" fmla="*/ 587624 w 587624"/>
                <a:gd name="connsiteY1" fmla="*/ 9742831 h 9742831"/>
                <a:gd name="connsiteX2" fmla="*/ 0 w 587624"/>
                <a:gd name="connsiteY2" fmla="*/ 9685968 h 9742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7624" h="9742831">
                  <a:moveTo>
                    <a:pt x="0" y="0"/>
                  </a:moveTo>
                  <a:lnTo>
                    <a:pt x="587624" y="9742831"/>
                  </a:lnTo>
                  <a:lnTo>
                    <a:pt x="0" y="968596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任意多边形: 形状 10"/>
            <p:cNvSpPr/>
            <p:nvPr>
              <p:custDataLst>
                <p:tags r:id="rId6"/>
              </p:custDataLst>
            </p:nvPr>
          </p:nvSpPr>
          <p:spPr>
            <a:xfrm rot="15897560">
              <a:off x="9001004" y="-1390393"/>
              <a:ext cx="846410" cy="5663579"/>
            </a:xfrm>
            <a:custGeom>
              <a:avLst/>
              <a:gdLst>
                <a:gd name="connsiteX0" fmla="*/ 927517 w 927517"/>
                <a:gd name="connsiteY0" fmla="*/ 5663579 h 5663579"/>
                <a:gd name="connsiteX1" fmla="*/ 0 w 927517"/>
                <a:gd name="connsiteY1" fmla="*/ 5577535 h 5663579"/>
                <a:gd name="connsiteX2" fmla="*/ 419317 w 927517"/>
                <a:gd name="connsiteY2" fmla="*/ 0 h 5663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7517" h="5663579">
                  <a:moveTo>
                    <a:pt x="927517" y="5663579"/>
                  </a:moveTo>
                  <a:lnTo>
                    <a:pt x="0" y="5577535"/>
                  </a:lnTo>
                  <a:lnTo>
                    <a:pt x="419317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2" name="等腰三角形 11"/>
          <p:cNvSpPr/>
          <p:nvPr userDrawn="1">
            <p:custDataLst>
              <p:tags r:id="rId7"/>
            </p:custDataLst>
          </p:nvPr>
        </p:nvSpPr>
        <p:spPr>
          <a:xfrm rot="16200000">
            <a:off x="5869604" y="2726351"/>
            <a:ext cx="748074" cy="5800725"/>
          </a:xfrm>
          <a:prstGeom prst="triangle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8"/>
            </p:custDataLst>
          </p:nvPr>
        </p:nvSpPr>
        <p:spPr>
          <a:xfrm>
            <a:off x="2047739" y="2884346"/>
            <a:ext cx="5338159" cy="838901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600" spc="600" baseline="0">
                <a:solidFill>
                  <a:schemeClr val="tx1">
                    <a:lumMod val="85000"/>
                    <a:lumOff val="15000"/>
                  </a:schemeClr>
                </a:solidFill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9"/>
            </p:custDataLst>
          </p:nvPr>
        </p:nvSpPr>
        <p:spPr>
          <a:xfrm>
            <a:off x="2047739" y="3772263"/>
            <a:ext cx="5338159" cy="507239"/>
          </a:xfrm>
        </p:spPr>
        <p:txBody>
          <a:bodyPr lIns="90000" tIns="46800" rIns="90000" bIns="46800" anchor="t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8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3"/>
            </p:custDataLst>
          </p:nvPr>
        </p:nvSpPr>
        <p:spPr>
          <a:xfrm>
            <a:off x="2722907" y="4368740"/>
            <a:ext cx="1892347" cy="30962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4" hasCustomPrompt="1"/>
            <p:custDataLst>
              <p:tags r:id="rId14"/>
            </p:custDataLst>
          </p:nvPr>
        </p:nvSpPr>
        <p:spPr>
          <a:xfrm>
            <a:off x="4801641" y="4368740"/>
            <a:ext cx="1892345" cy="30962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1189676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1571631"/>
            <a:ext cx="8139178" cy="404168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3001198" y="5067300"/>
            <a:ext cx="6142802" cy="933450"/>
            <a:chOff x="4001597" y="5613400"/>
            <a:chExt cx="8190403" cy="1244600"/>
          </a:xfrm>
        </p:grpSpPr>
        <p:sp>
          <p:nvSpPr>
            <p:cNvPr id="8" name="任意多边形: 形状 7"/>
            <p:cNvSpPr/>
            <p:nvPr>
              <p:custDataLst>
                <p:tags r:id="rId3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350" dirty="0"/>
            </a:p>
          </p:txBody>
        </p:sp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0" name="组合 9"/>
          <p:cNvGrpSpPr/>
          <p:nvPr userDrawn="1">
            <p:custDataLst>
              <p:tags r:id="rId5"/>
            </p:custDataLst>
          </p:nvPr>
        </p:nvGrpSpPr>
        <p:grpSpPr>
          <a:xfrm>
            <a:off x="3890252" y="2640291"/>
            <a:ext cx="427628" cy="530915"/>
            <a:chOff x="10608342" y="5053054"/>
            <a:chExt cx="1583658" cy="1966165"/>
          </a:xfrm>
        </p:grpSpPr>
        <p:sp>
          <p:nvSpPr>
            <p:cNvPr id="11" name="任意多边形: 形状 10"/>
            <p:cNvSpPr/>
            <p:nvPr>
              <p:custDataLst>
                <p:tags r:id="rId6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2" name="等腰三角形 11"/>
            <p:cNvSpPr/>
            <p:nvPr>
              <p:custDataLst>
                <p:tags r:id="rId7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85000" lnSpcReduction="10000"/>
            </a:bodyPr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4" name="组合 13"/>
          <p:cNvGrpSpPr/>
          <p:nvPr userDrawn="1">
            <p:custDataLst>
              <p:tags r:id="rId8"/>
            </p:custDataLst>
          </p:nvPr>
        </p:nvGrpSpPr>
        <p:grpSpPr>
          <a:xfrm rot="10800000">
            <a:off x="-1" y="857250"/>
            <a:ext cx="9144000" cy="933450"/>
            <a:chOff x="4001597" y="5613400"/>
            <a:chExt cx="8190403" cy="1244600"/>
          </a:xfrm>
        </p:grpSpPr>
        <p:sp>
          <p:nvSpPr>
            <p:cNvPr id="15" name="任意多边形: 形状 14"/>
            <p:cNvSpPr/>
            <p:nvPr>
              <p:custDataLst>
                <p:tags r:id="rId9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6" name="等腰三角形 15"/>
            <p:cNvSpPr/>
            <p:nvPr>
              <p:custDataLst>
                <p:tags r:id="rId10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35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2625680" y="3174783"/>
            <a:ext cx="3892639" cy="555545"/>
          </a:xfrm>
        </p:spPr>
        <p:txBody>
          <a:bodyPr lIns="90170" tIns="46990" rIns="90170" bIns="0" anchor="b" anchorCtr="0">
            <a:normAutofit/>
          </a:bodyPr>
          <a:lstStyle>
            <a:lvl1pPr algn="ctr">
              <a:defRPr sz="4000" u="none" strike="noStrike" kern="1200" cap="none" spc="3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2625680" y="3769585"/>
            <a:ext cx="3892639" cy="1107770"/>
          </a:xfrm>
        </p:spPr>
        <p:txBody>
          <a:bodyPr lIns="90170" tIns="0" rIns="90170" bIns="4699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20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1189676"/>
            <a:ext cx="8139178" cy="331473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157163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1571631"/>
            <a:ext cx="3962432" cy="4041680"/>
          </a:xfrm>
        </p:spPr>
        <p:txBody>
          <a:bodyPr lIns="90170" tIns="46990" rIns="90170" bIns="46990">
            <a:norm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lIns="90170" tIns="46990" rIns="90170" bIns="4699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lIns="90170" tIns="46990" rIns="90170" bIns="46990">
            <a:normAutofit/>
          </a:bodyPr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lIns="90170" tIns="46990" rIns="90170" bIns="4699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1189676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1571631"/>
            <a:ext cx="3962432" cy="285752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912144"/>
            <a:ext cx="3962400" cy="370106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571631"/>
            <a:ext cx="3962432" cy="285752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912144"/>
            <a:ext cx="3962432" cy="370106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7956257" y="4647041"/>
            <a:ext cx="1187744" cy="1474624"/>
            <a:chOff x="10608342" y="5053054"/>
            <a:chExt cx="1583658" cy="1966165"/>
          </a:xfrm>
        </p:grpSpPr>
        <p:sp>
          <p:nvSpPr>
            <p:cNvPr id="10" name="任意多边形: 形状 9"/>
            <p:cNvSpPr/>
            <p:nvPr>
              <p:custDataLst>
                <p:tags r:id="rId3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等腰三角形 10"/>
            <p:cNvSpPr/>
            <p:nvPr>
              <p:custDataLst>
                <p:tags r:id="rId4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1189676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1571631"/>
            <a:ext cx="3962432" cy="404168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1571631"/>
            <a:ext cx="3962432" cy="404168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1571631"/>
            <a:ext cx="713238" cy="4041680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1571625"/>
            <a:ext cx="7371076" cy="4041680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1571631"/>
            <a:ext cx="8139178" cy="404168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691281" y="2798741"/>
            <a:ext cx="3761438" cy="1139780"/>
          </a:xfrm>
        </p:spPr>
        <p:txBody>
          <a:bodyPr vert="horz" lIns="90170" tIns="46990" rIns="90170" bIns="4699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800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lIns="90170" tIns="46990" rIns="90170" bIns="4699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 lIns="90170" tIns="46990" rIns="90170" bIns="46990">
            <a:normAutofit/>
          </a:bodyPr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lIns="90170" tIns="46990" rIns="90170" bIns="4699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>
            <p:custDataLst>
              <p:tags r:id="rId6"/>
            </p:custDataLst>
          </p:nvPr>
        </p:nvGrpSpPr>
        <p:grpSpPr>
          <a:xfrm flipH="1">
            <a:off x="6452720" y="3191912"/>
            <a:ext cx="327554" cy="406670"/>
            <a:chOff x="10608342" y="5053054"/>
            <a:chExt cx="1583658" cy="1966165"/>
          </a:xfrm>
        </p:grpSpPr>
        <p:sp>
          <p:nvSpPr>
            <p:cNvPr id="7" name="任意多边形: 形状 6"/>
            <p:cNvSpPr/>
            <p:nvPr>
              <p:custDataLst>
                <p:tags r:id="rId7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7627" tIns="35242" rIns="67627" bIns="35242" rtlCol="0" anchor="ctr">
              <a:normAutofit/>
            </a:bodyPr>
            <a:lstStyle/>
            <a:p>
              <a:pPr algn="ctr"/>
              <a:endParaRPr lang="zh-CN" altLang="en-US" sz="1350" dirty="0"/>
            </a:p>
          </p:txBody>
        </p:sp>
        <p:sp>
          <p:nvSpPr>
            <p:cNvPr id="8" name="等腰三角形 7"/>
            <p:cNvSpPr/>
            <p:nvPr>
              <p:custDataLst>
                <p:tags r:id="rId8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7627" tIns="35242" rIns="67627" bIns="35242" rtlCol="0" anchor="ctr">
              <a:normAutofit fontScale="55000" lnSpcReduction="20000"/>
            </a:bodyPr>
            <a:lstStyle/>
            <a:p>
              <a:pPr algn="ctr"/>
              <a:endParaRPr lang="zh-CN" altLang="en-US" sz="1350" dirty="0"/>
            </a:p>
          </p:txBody>
        </p:sp>
      </p:grpSp>
      <p:grpSp>
        <p:nvGrpSpPr>
          <p:cNvPr id="9" name="组合 8"/>
          <p:cNvGrpSpPr/>
          <p:nvPr userDrawn="1">
            <p:custDataLst>
              <p:tags r:id="rId9"/>
            </p:custDataLst>
          </p:nvPr>
        </p:nvGrpSpPr>
        <p:grpSpPr>
          <a:xfrm>
            <a:off x="2363726" y="3196874"/>
            <a:ext cx="327554" cy="406670"/>
            <a:chOff x="10608342" y="5053054"/>
            <a:chExt cx="1583658" cy="1966165"/>
          </a:xfrm>
        </p:grpSpPr>
        <p:sp>
          <p:nvSpPr>
            <p:cNvPr id="10" name="任意多边形: 形状 9"/>
            <p:cNvSpPr/>
            <p:nvPr>
              <p:custDataLst>
                <p:tags r:id="rId10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7627" tIns="35242" rIns="67627" bIns="35242" rtlCol="0" anchor="ctr">
              <a:normAutofit/>
            </a:bodyPr>
            <a:lstStyle/>
            <a:p>
              <a:pPr algn="ctr"/>
              <a:endParaRPr lang="zh-CN" altLang="en-US" sz="1350">
                <a:solidFill>
                  <a:schemeClr val="bg1"/>
                </a:solidFill>
              </a:endParaRPr>
            </a:p>
          </p:txBody>
        </p:sp>
        <p:sp>
          <p:nvSpPr>
            <p:cNvPr id="11" name="等腰三角形 10"/>
            <p:cNvSpPr/>
            <p:nvPr>
              <p:custDataLst>
                <p:tags r:id="rId11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7627" tIns="35242" rIns="67627" bIns="35242" rtlCol="0" anchor="ctr">
              <a:normAutofit fontScale="55000" lnSpcReduction="20000"/>
            </a:bodyPr>
            <a:lstStyle/>
            <a:p>
              <a:pPr algn="ctr"/>
              <a:endParaRPr lang="zh-CN" altLang="en-US" sz="1350" dirty="0"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3001198" y="5391150"/>
            <a:ext cx="6142802" cy="609600"/>
            <a:chOff x="4001597" y="5613400"/>
            <a:chExt cx="8190403" cy="1244600"/>
          </a:xfrm>
        </p:grpSpPr>
        <p:sp>
          <p:nvSpPr>
            <p:cNvPr id="9" name="任意多边形: 形状 8"/>
            <p:cNvSpPr/>
            <p:nvPr>
              <p:custDataLst>
                <p:tags r:id="rId3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等腰三角形 9"/>
            <p:cNvSpPr/>
            <p:nvPr>
              <p:custDataLst>
                <p:tags r:id="rId4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5"/>
            </p:custDataLst>
          </p:nvPr>
        </p:nvSpPr>
        <p:spPr>
          <a:xfrm>
            <a:off x="628650" y="1452995"/>
            <a:ext cx="7886700" cy="405363"/>
          </a:xfrm>
        </p:spPr>
        <p:txBody>
          <a:bodyPr>
            <a:normAutofit/>
          </a:bodyPr>
          <a:lstStyle>
            <a:lvl1pPr>
              <a:defRPr sz="22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19551" y="1085374"/>
            <a:ext cx="8704898" cy="4687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11" name="组合 10"/>
          <p:cNvGrpSpPr/>
          <p:nvPr userDrawn="1">
            <p:custDataLst>
              <p:tags r:id="rId3"/>
            </p:custDataLst>
          </p:nvPr>
        </p:nvGrpSpPr>
        <p:grpSpPr>
          <a:xfrm rot="16200000">
            <a:off x="8257223" y="1121093"/>
            <a:ext cx="553403" cy="687229"/>
            <a:chOff x="10608342" y="5053054"/>
            <a:chExt cx="1583658" cy="1966165"/>
          </a:xfrm>
        </p:grpSpPr>
        <p:sp>
          <p:nvSpPr>
            <p:cNvPr id="12" name="任意多边形: 形状 11"/>
            <p:cNvSpPr/>
            <p:nvPr>
              <p:custDataLst>
                <p:tags r:id="rId4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ea typeface="微软雅黑" panose="020B0503020204020204" charset="-122"/>
              </a:endParaRPr>
            </a:p>
          </p:txBody>
        </p:sp>
        <p:sp>
          <p:nvSpPr>
            <p:cNvPr id="13" name="等腰三角形 12"/>
            <p:cNvSpPr/>
            <p:nvPr>
              <p:custDataLst>
                <p:tags r:id="rId5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ea typeface="微软雅黑" panose="020B0503020204020204" charset="-122"/>
              </a:endParaRPr>
            </a:p>
          </p:txBody>
        </p:sp>
      </p:grpSp>
      <p:grpSp>
        <p:nvGrpSpPr>
          <p:cNvPr id="14" name="组合 13"/>
          <p:cNvGrpSpPr/>
          <p:nvPr userDrawn="1">
            <p:custDataLst>
              <p:tags r:id="rId6"/>
            </p:custDataLst>
          </p:nvPr>
        </p:nvGrpSpPr>
        <p:grpSpPr>
          <a:xfrm rot="5400000">
            <a:off x="332899" y="5045869"/>
            <a:ext cx="553403" cy="687229"/>
            <a:chOff x="10608342" y="5053054"/>
            <a:chExt cx="1583658" cy="1966165"/>
          </a:xfrm>
        </p:grpSpPr>
        <p:sp>
          <p:nvSpPr>
            <p:cNvPr id="16" name="任意多边形: 形状 15"/>
            <p:cNvSpPr/>
            <p:nvPr>
              <p:custDataLst>
                <p:tags r:id="rId7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ea typeface="微软雅黑" panose="020B0503020204020204" charset="-122"/>
              </a:endParaRPr>
            </a:p>
          </p:txBody>
        </p:sp>
        <p:sp>
          <p:nvSpPr>
            <p:cNvPr id="17" name="等腰三角形 16"/>
            <p:cNvSpPr/>
            <p:nvPr>
              <p:custDataLst>
                <p:tags r:id="rId8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961200" y="1794150"/>
            <a:ext cx="7219800" cy="542700"/>
          </a:xfrm>
        </p:spPr>
        <p:txBody>
          <a:bodyPr anchor="ctr"/>
          <a:lstStyle>
            <a:lvl1pPr>
              <a:defRPr sz="3200" b="1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 hasCustomPrompt="1"/>
            <p:custDataLst>
              <p:tags r:id="rId10"/>
            </p:custDataLst>
          </p:nvPr>
        </p:nvSpPr>
        <p:spPr>
          <a:xfrm>
            <a:off x="960835" y="2479950"/>
            <a:ext cx="7219950" cy="2583900"/>
          </a:xfrm>
        </p:spPr>
        <p:txBody>
          <a:bodyPr>
            <a:normAutofit/>
          </a:bodyPr>
          <a:lstStyle>
            <a:lvl1pPr marL="0" indent="0"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单击此处添加文本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857250"/>
            <a:ext cx="3617595" cy="5143976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dirty="0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3"/>
            </p:custDataLst>
          </p:nvPr>
        </p:nvSpPr>
        <p:spPr>
          <a:xfrm>
            <a:off x="437400" y="1435050"/>
            <a:ext cx="2970000" cy="661500"/>
          </a:xfrm>
        </p:spPr>
        <p:txBody>
          <a:bodyPr anchor="ctr">
            <a:normAutofit/>
          </a:bodyPr>
          <a:lstStyle>
            <a:lvl1pPr>
              <a:defRPr sz="3200" b="1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7"/>
            </p:custDataLst>
          </p:nvPr>
        </p:nvSpPr>
        <p:spPr>
          <a:xfrm>
            <a:off x="440100" y="2180250"/>
            <a:ext cx="2967300" cy="30699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8"/>
            </p:custDataLst>
          </p:nvPr>
        </p:nvSpPr>
        <p:spPr>
          <a:xfrm>
            <a:off x="3825900" y="1434704"/>
            <a:ext cx="4860000" cy="38159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 dirty="0"/>
          </a:p>
        </p:txBody>
      </p:sp>
      <p:grpSp>
        <p:nvGrpSpPr>
          <p:cNvPr id="11" name="组合 10"/>
          <p:cNvGrpSpPr/>
          <p:nvPr userDrawn="1">
            <p:custDataLst>
              <p:tags r:id="rId9"/>
            </p:custDataLst>
          </p:nvPr>
        </p:nvGrpSpPr>
        <p:grpSpPr>
          <a:xfrm>
            <a:off x="-1" y="857250"/>
            <a:ext cx="3617595" cy="577454"/>
            <a:chOff x="-1" y="0"/>
            <a:chExt cx="4823460" cy="769938"/>
          </a:xfrm>
        </p:grpSpPr>
        <p:sp>
          <p:nvSpPr>
            <p:cNvPr id="12" name="任意多边形: 形状 11"/>
            <p:cNvSpPr/>
            <p:nvPr>
              <p:custDataLst>
                <p:tags r:id="rId10"/>
              </p:custDataLst>
            </p:nvPr>
          </p:nvSpPr>
          <p:spPr>
            <a:xfrm rot="10800000">
              <a:off x="0" y="0"/>
              <a:ext cx="4823459" cy="769938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ea typeface="微软雅黑" panose="020B0503020204020204" charset="-122"/>
              </a:endParaRPr>
            </a:p>
          </p:txBody>
        </p:sp>
        <p:sp>
          <p:nvSpPr>
            <p:cNvPr id="14" name="等腰三角形 13"/>
            <p:cNvSpPr/>
            <p:nvPr>
              <p:custDataLst>
                <p:tags r:id="rId11"/>
              </p:custDataLst>
            </p:nvPr>
          </p:nvSpPr>
          <p:spPr>
            <a:xfrm rot="10800000">
              <a:off x="-1" y="0"/>
              <a:ext cx="3754576" cy="562171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857250"/>
            <a:ext cx="9144000" cy="199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3"/>
            </p:custDataLst>
          </p:nvPr>
        </p:nvSpPr>
        <p:spPr>
          <a:xfrm>
            <a:off x="459000" y="1443150"/>
            <a:ext cx="8232300" cy="469800"/>
          </a:xfrm>
        </p:spPr>
        <p:txBody>
          <a:bodyPr anchor="ctr"/>
          <a:lstStyle>
            <a:lvl1pPr algn="ctr">
              <a:defRPr sz="3600" b="1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7"/>
            </p:custDataLst>
          </p:nvPr>
        </p:nvSpPr>
        <p:spPr>
          <a:xfrm>
            <a:off x="459000" y="2101950"/>
            <a:ext cx="8231981" cy="621000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8"/>
            </p:custDataLst>
          </p:nvPr>
        </p:nvSpPr>
        <p:spPr>
          <a:xfrm>
            <a:off x="459581" y="2963250"/>
            <a:ext cx="8224200" cy="25731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grpSp>
        <p:nvGrpSpPr>
          <p:cNvPr id="12" name="组合 11"/>
          <p:cNvGrpSpPr/>
          <p:nvPr userDrawn="1">
            <p:custDataLst>
              <p:tags r:id="rId9"/>
            </p:custDataLst>
          </p:nvPr>
        </p:nvGrpSpPr>
        <p:grpSpPr>
          <a:xfrm flipV="1">
            <a:off x="4441372" y="857250"/>
            <a:ext cx="4702628" cy="609600"/>
            <a:chOff x="4001597" y="5613400"/>
            <a:chExt cx="8190403" cy="1244600"/>
          </a:xfrm>
        </p:grpSpPr>
        <p:sp>
          <p:nvSpPr>
            <p:cNvPr id="14" name="任意多边形: 形状 13"/>
            <p:cNvSpPr/>
            <p:nvPr>
              <p:custDataLst>
                <p:tags r:id="rId10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ea typeface="微软雅黑" panose="020B0503020204020204" charset="-122"/>
              </a:endParaRPr>
            </a:p>
          </p:txBody>
        </p:sp>
        <p:sp>
          <p:nvSpPr>
            <p:cNvPr id="15" name="等腰三角形 14"/>
            <p:cNvSpPr/>
            <p:nvPr>
              <p:custDataLst>
                <p:tags r:id="rId11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 flipV="1">
            <a:off x="4441372" y="857250"/>
            <a:ext cx="4702628" cy="609600"/>
            <a:chOff x="4001597" y="5613400"/>
            <a:chExt cx="8190403" cy="1244600"/>
          </a:xfrm>
        </p:grpSpPr>
        <p:sp>
          <p:nvSpPr>
            <p:cNvPr id="14" name="任意多边形: 形状 13"/>
            <p:cNvSpPr/>
            <p:nvPr>
              <p:custDataLst>
                <p:tags r:id="rId3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5" name="等腰三角形 14"/>
            <p:cNvSpPr/>
            <p:nvPr>
              <p:custDataLst>
                <p:tags r:id="rId4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ea typeface="微软雅黑" panose="020B0503020204020204" charset="-122"/>
              </a:endParaRPr>
            </a:p>
          </p:txBody>
        </p:sp>
      </p:grpSp>
      <p:sp>
        <p:nvSpPr>
          <p:cNvPr id="13" name="矩形 12"/>
          <p:cNvSpPr/>
          <p:nvPr userDrawn="1">
            <p:custDataLst>
              <p:tags r:id="rId5"/>
            </p:custDataLst>
          </p:nvPr>
        </p:nvSpPr>
        <p:spPr>
          <a:xfrm>
            <a:off x="0" y="4638676"/>
            <a:ext cx="9144000" cy="13715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6"/>
            </p:custDataLst>
          </p:nvPr>
        </p:nvSpPr>
        <p:spPr>
          <a:xfrm>
            <a:off x="453390" y="1359218"/>
            <a:ext cx="8232458" cy="423863"/>
          </a:xfrm>
        </p:spPr>
        <p:txBody>
          <a:bodyPr anchor="ctr"/>
          <a:lstStyle>
            <a:lvl1pPr algn="ctr">
              <a:lnSpc>
                <a:spcPct val="100000"/>
              </a:lnSpc>
              <a:defRPr sz="3200" b="1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10"/>
            </p:custDataLst>
          </p:nvPr>
        </p:nvSpPr>
        <p:spPr>
          <a:xfrm>
            <a:off x="453628" y="2118150"/>
            <a:ext cx="8243100" cy="24084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 userDrawn="1">
            <p:ph type="body" sz="quarter" idx="14"/>
            <p:custDataLst>
              <p:tags r:id="rId11"/>
            </p:custDataLst>
          </p:nvPr>
        </p:nvSpPr>
        <p:spPr>
          <a:xfrm>
            <a:off x="445500" y="4742550"/>
            <a:ext cx="8251200" cy="7587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>
            <p:custDataLst>
              <p:tags r:id="rId2"/>
            </p:custDataLst>
          </p:nvPr>
        </p:nvGrpSpPr>
        <p:grpSpPr>
          <a:xfrm>
            <a:off x="3001198" y="5391150"/>
            <a:ext cx="6142802" cy="609600"/>
            <a:chOff x="4001597" y="5613400"/>
            <a:chExt cx="8190403" cy="1244600"/>
          </a:xfrm>
        </p:grpSpPr>
        <p:sp>
          <p:nvSpPr>
            <p:cNvPr id="17" name="任意多边形: 形状 16"/>
            <p:cNvSpPr/>
            <p:nvPr>
              <p:custDataLst>
                <p:tags r:id="rId3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8" name="等腰三角形 17"/>
            <p:cNvSpPr/>
            <p:nvPr>
              <p:custDataLst>
                <p:tags r:id="rId4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ea typeface="微软雅黑" panose="020B0503020204020204" charset="-122"/>
              </a:endParaRPr>
            </a:p>
          </p:txBody>
        </p:sp>
      </p:grpSp>
      <p:sp>
        <p:nvSpPr>
          <p:cNvPr id="15" name="矩形 14"/>
          <p:cNvSpPr/>
          <p:nvPr userDrawn="1">
            <p:custDataLst>
              <p:tags r:id="rId5"/>
            </p:custDataLst>
          </p:nvPr>
        </p:nvSpPr>
        <p:spPr>
          <a:xfrm>
            <a:off x="0" y="857250"/>
            <a:ext cx="9144000" cy="68580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1350">
              <a:solidFill>
                <a:schemeClr val="bg1"/>
              </a:solidFill>
              <a:latin typeface="Viner Hand ITC" panose="03070502030502020203" charset="0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34700" y="1035450"/>
            <a:ext cx="8278200" cy="33147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1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2104650"/>
            <a:ext cx="4006800" cy="2170800"/>
          </a:xfrm>
        </p:spPr>
        <p:txBody>
          <a:bodyPr/>
          <a:lstStyle>
            <a:lvl1pPr marL="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4681800" y="2104650"/>
            <a:ext cx="4025700" cy="21708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2"/>
            </p:custDataLst>
          </p:nvPr>
        </p:nvSpPr>
        <p:spPr>
          <a:xfrm>
            <a:off x="429300" y="4469850"/>
            <a:ext cx="4006800" cy="5859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3"/>
            </p:custDataLst>
          </p:nvPr>
        </p:nvSpPr>
        <p:spPr>
          <a:xfrm>
            <a:off x="4689900" y="4467150"/>
            <a:ext cx="4025700" cy="5859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2"/>
            </p:custDataLst>
          </p:nvPr>
        </p:nvSpPr>
        <p:spPr>
          <a:xfrm>
            <a:off x="0" y="1576668"/>
            <a:ext cx="9144000" cy="370466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grpSp>
        <p:nvGrpSpPr>
          <p:cNvPr id="15" name="组合 14"/>
          <p:cNvGrpSpPr/>
          <p:nvPr userDrawn="1">
            <p:custDataLst>
              <p:tags r:id="rId3"/>
            </p:custDataLst>
          </p:nvPr>
        </p:nvGrpSpPr>
        <p:grpSpPr>
          <a:xfrm rot="10800000">
            <a:off x="0" y="857250"/>
            <a:ext cx="4093369" cy="1147286"/>
            <a:chOff x="4001597" y="5613400"/>
            <a:chExt cx="8190403" cy="1244600"/>
          </a:xfrm>
        </p:grpSpPr>
        <p:sp>
          <p:nvSpPr>
            <p:cNvPr id="16" name="任意多边形: 形状 15"/>
            <p:cNvSpPr/>
            <p:nvPr>
              <p:custDataLst>
                <p:tags r:id="rId4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ea typeface="微软雅黑" panose="020B0503020204020204" charset="-122"/>
              </a:endParaRPr>
            </a:p>
          </p:txBody>
        </p:sp>
        <p:sp>
          <p:nvSpPr>
            <p:cNvPr id="17" name="等腰三角形 16"/>
            <p:cNvSpPr/>
            <p:nvPr>
              <p:custDataLst>
                <p:tags r:id="rId5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ea typeface="微软雅黑" panose="020B0503020204020204" charset="-122"/>
              </a:endParaRPr>
            </a:p>
          </p:txBody>
        </p:sp>
      </p:grpSp>
      <p:grpSp>
        <p:nvGrpSpPr>
          <p:cNvPr id="18" name="组合 17"/>
          <p:cNvGrpSpPr/>
          <p:nvPr userDrawn="1">
            <p:custDataLst>
              <p:tags r:id="rId6"/>
            </p:custDataLst>
          </p:nvPr>
        </p:nvGrpSpPr>
        <p:grpSpPr>
          <a:xfrm>
            <a:off x="5050631" y="4850130"/>
            <a:ext cx="4093369" cy="1147286"/>
            <a:chOff x="4001597" y="5613400"/>
            <a:chExt cx="8190403" cy="1244600"/>
          </a:xfrm>
        </p:grpSpPr>
        <p:sp>
          <p:nvSpPr>
            <p:cNvPr id="19" name="任意多边形: 形状 18"/>
            <p:cNvSpPr/>
            <p:nvPr>
              <p:custDataLst>
                <p:tags r:id="rId7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ea typeface="微软雅黑" panose="020B0503020204020204" charset="-122"/>
              </a:endParaRPr>
            </a:p>
          </p:txBody>
        </p:sp>
        <p:sp>
          <p:nvSpPr>
            <p:cNvPr id="20" name="等腰三角形 19"/>
            <p:cNvSpPr/>
            <p:nvPr>
              <p:custDataLst>
                <p:tags r:id="rId8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9"/>
            </p:custDataLst>
          </p:nvPr>
        </p:nvSpPr>
        <p:spPr>
          <a:xfrm>
            <a:off x="1142100" y="1861650"/>
            <a:ext cx="6858000" cy="1790100"/>
          </a:xfrm>
        </p:spPr>
        <p:txBody>
          <a:bodyPr anchor="b"/>
          <a:lstStyle>
            <a:lvl1pPr algn="ctr">
              <a:defRPr sz="6000" b="1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13"/>
            </p:custDataLst>
          </p:nvPr>
        </p:nvSpPr>
        <p:spPr>
          <a:xfrm>
            <a:off x="1141810" y="3754350"/>
            <a:ext cx="6858000" cy="1242000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561962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cxnSp>
        <p:nvCxnSpPr>
          <p:cNvPr id="10" name="直接连接符 9"/>
          <p:cNvCxnSpPr/>
          <p:nvPr userDrawn="1">
            <p:custDataLst>
              <p:tags r:id="rId8"/>
            </p:custDataLst>
          </p:nvPr>
        </p:nvCxnSpPr>
        <p:spPr>
          <a:xfrm>
            <a:off x="571738" y="3416618"/>
            <a:ext cx="326374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9"/>
            </p:custDataLst>
          </p:nvPr>
        </p:nvSpPr>
        <p:spPr>
          <a:xfrm>
            <a:off x="571739" y="4012883"/>
            <a:ext cx="1601629" cy="306705"/>
          </a:xfrm>
          <a:prstGeom prst="rect">
            <a:avLst/>
          </a:prstGeom>
        </p:spPr>
        <p:txBody>
          <a:bodyPr vert="horz" wrap="square" lIns="90170" tIns="46990" rIns="90170" bIns="46990" anchor="t" anchorCtr="0">
            <a:normAutofit/>
          </a:bodyPr>
          <a:lstStyle>
            <a:lvl1pPr marL="342900" marR="0" indent="-34290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10"/>
            </p:custDataLst>
          </p:nvPr>
        </p:nvSpPr>
        <p:spPr>
          <a:xfrm>
            <a:off x="2233851" y="4012883"/>
            <a:ext cx="1601629" cy="306705"/>
          </a:xfrm>
          <a:prstGeom prst="rect">
            <a:avLst/>
          </a:prstGeom>
        </p:spPr>
        <p:txBody>
          <a:bodyPr vert="horz" wrap="square" lIns="90170" tIns="46990" rIns="90170" bIns="46990" anchor="t" anchorCtr="0">
            <a:normAutofit/>
          </a:bodyPr>
          <a:lstStyle>
            <a:lvl1pPr marL="342900" marR="0" indent="-342900" algn="r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11"/>
            </p:custDataLst>
          </p:nvPr>
        </p:nvSpPr>
        <p:spPr>
          <a:xfrm>
            <a:off x="571976" y="2538413"/>
            <a:ext cx="3619024" cy="760571"/>
          </a:xfrm>
        </p:spPr>
        <p:txBody>
          <a:bodyPr vert="horz" wrap="square" lIns="90170" tIns="46990" rIns="90170" bIns="0"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60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12"/>
            </p:custDataLst>
          </p:nvPr>
        </p:nvSpPr>
        <p:spPr>
          <a:xfrm>
            <a:off x="571976" y="3532346"/>
            <a:ext cx="3263741" cy="315278"/>
          </a:xfrm>
        </p:spPr>
        <p:txBody>
          <a:bodyPr vert="horz" wrap="square" lIns="90170" tIns="46990" rIns="90170" bIns="4699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540068" cy="339428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857250"/>
            <a:ext cx="540068" cy="3394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02412" y="1189676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502412" y="1571631"/>
            <a:ext cx="8139178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561962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144262"/>
            <a:ext cx="3048000" cy="856488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857250"/>
            <a:ext cx="3048000" cy="856488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561962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11"/>
            </p:custDataLst>
          </p:nvPr>
        </p:nvSpPr>
        <p:spPr>
          <a:xfrm>
            <a:off x="3969306" y="2919889"/>
            <a:ext cx="3411855" cy="1017746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242986" rIns="674963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5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4084559" y="2960371"/>
            <a:ext cx="3181350" cy="535781"/>
          </a:xfrm>
        </p:spPr>
        <p:txBody>
          <a:bodyPr vert="horz" wrap="square" lIns="90170" tIns="46990" rIns="90170" bIns="4699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ts val="3600"/>
              <a:buNone/>
              <a:defRPr sz="3600" b="0" spc="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13"/>
            </p:custDataLst>
          </p:nvPr>
        </p:nvSpPr>
        <p:spPr>
          <a:xfrm>
            <a:off x="4084796" y="3559016"/>
            <a:ext cx="3181350" cy="317659"/>
          </a:xfrm>
        </p:spPr>
        <p:txBody>
          <a:bodyPr vert="horz" wrap="square" lIns="90170" tIns="46990" rIns="90170" bIns="4699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540068" cy="339428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857250"/>
            <a:ext cx="540068" cy="3394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02412" y="1189676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502448" y="1571631"/>
            <a:ext cx="3962432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4679158" y="1571631"/>
            <a:ext cx="3962432" cy="4041680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561962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540068" cy="339428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857250"/>
            <a:ext cx="540068" cy="3394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02412" y="1189676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502448" y="1571631"/>
            <a:ext cx="3962432" cy="285752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502444" y="1912144"/>
            <a:ext cx="3962400" cy="3701064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4676813" y="1571631"/>
            <a:ext cx="3962432" cy="285752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4676813" y="1912144"/>
            <a:ext cx="3962432" cy="3701064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>
          <a:xfrm>
            <a:off x="659807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xfrm>
            <a:off x="3087000" y="561962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6457950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6" y="1905000"/>
            <a:ext cx="2709334" cy="304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02412" y="1189673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59807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087000" y="561962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457950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561962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540068" cy="339428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857250"/>
            <a:ext cx="540068" cy="3394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02448" y="1189676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502448" y="157163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4679194" y="1571631"/>
            <a:ext cx="3962432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561962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540068" cy="339428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857250"/>
            <a:ext cx="540068" cy="339428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7928351" y="1571631"/>
            <a:ext cx="713238" cy="4041680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502444" y="1571625"/>
            <a:ext cx="7371076" cy="4041680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561962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540068" cy="339428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857250"/>
            <a:ext cx="540068" cy="339428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561962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502448" y="1571631"/>
            <a:ext cx="8139178" cy="4041680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561962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8"/>
            </p:custDataLst>
          </p:nvPr>
        </p:nvSpPr>
        <p:spPr>
          <a:xfrm>
            <a:off x="860584" y="3732848"/>
            <a:ext cx="3269933" cy="351473"/>
          </a:xfrm>
        </p:spPr>
        <p:txBody>
          <a:bodyPr vert="horz" wrap="square" lIns="90170" tIns="46990" rIns="90170" bIns="46990" anchor="t" anchorCtr="0">
            <a:normAutofit/>
          </a:bodyPr>
          <a:lstStyle>
            <a:lvl1pPr marL="457200" marR="0" indent="-457200" algn="l" rtl="0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2000"/>
              <a:buFont typeface="Arial" panose="020B0604020202020204" pitchFamily="34" charset="0"/>
              <a:buNone/>
            </a:pPr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9"/>
            </p:custDataLst>
          </p:nvPr>
        </p:nvSpPr>
        <p:spPr>
          <a:xfrm>
            <a:off x="860346" y="2773919"/>
            <a:ext cx="3269933" cy="879158"/>
          </a:xfrm>
        </p:spPr>
        <p:txBody>
          <a:bodyPr vert="horz" wrap="square" lIns="90170" tIns="46990" rIns="90170" bIns="46990"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70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540068" cy="339428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857250"/>
            <a:ext cx="540068" cy="3394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02412" y="1189673"/>
            <a:ext cx="8139178" cy="33147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561962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19056" y="1085107"/>
            <a:ext cx="8705888" cy="468778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540068" cy="339428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857250"/>
            <a:ext cx="540068" cy="3394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961200" y="1794150"/>
            <a:ext cx="7219800" cy="5427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960835" y="2479950"/>
            <a:ext cx="7219950" cy="2583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561962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857250"/>
            <a:ext cx="3618452" cy="51435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857250"/>
            <a:ext cx="540068" cy="3394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37400" y="1435050"/>
            <a:ext cx="2970000" cy="6615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561962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440100" y="2180250"/>
            <a:ext cx="2967300" cy="3069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3825900" y="1434704"/>
            <a:ext cx="4860000" cy="381595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857250"/>
            <a:ext cx="9144000" cy="199825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540068" cy="339428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857250"/>
            <a:ext cx="540068" cy="3394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59000" y="1443150"/>
            <a:ext cx="8232300" cy="4698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561962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459000" y="2101950"/>
            <a:ext cx="8231981" cy="621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459581" y="2963250"/>
            <a:ext cx="8224200" cy="25731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4628978"/>
            <a:ext cx="9144000" cy="137177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540068" cy="339428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857250"/>
            <a:ext cx="540068" cy="3394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53600" y="1359450"/>
            <a:ext cx="8232300" cy="4239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561962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453628" y="2118150"/>
            <a:ext cx="8243100" cy="2408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445500" y="4742550"/>
            <a:ext cx="8251200" cy="7587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857250"/>
            <a:ext cx="9144000" cy="685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5661323"/>
            <a:ext cx="540068" cy="339428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323"/>
            <a:ext cx="540068" cy="3394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34700" y="1035450"/>
            <a:ext cx="8278200" cy="33147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561962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434700" y="2104650"/>
            <a:ext cx="4006800" cy="217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4681800" y="2104650"/>
            <a:ext cx="4025700" cy="217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429300" y="4469850"/>
            <a:ext cx="4006800" cy="585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4689900" y="4467150"/>
            <a:ext cx="4025700" cy="585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1572518"/>
            <a:ext cx="9144000" cy="3712964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48" y="5237037"/>
            <a:ext cx="1215152" cy="763713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7037"/>
            <a:ext cx="1215152" cy="7637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142100" y="1861650"/>
            <a:ext cx="6858000" cy="17901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561962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561962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141810" y="3754350"/>
            <a:ext cx="6858000" cy="1242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>
            <p:custDataLst>
              <p:tags r:id="rId2"/>
            </p:custDataLst>
          </p:nvPr>
        </p:nvGrpSpPr>
        <p:grpSpPr>
          <a:xfrm>
            <a:off x="-19050" y="1130618"/>
            <a:ext cx="8695080" cy="4882991"/>
            <a:chOff x="-25400" y="364490"/>
            <a:chExt cx="11593440" cy="6510655"/>
          </a:xfrm>
        </p:grpSpPr>
        <p:grpSp>
          <p:nvGrpSpPr>
            <p:cNvPr id="7" name="组合 6"/>
            <p:cNvGrpSpPr/>
            <p:nvPr>
              <p:custDataLst>
                <p:tags r:id="rId3"/>
              </p:custDataLst>
            </p:nvPr>
          </p:nvGrpSpPr>
          <p:grpSpPr>
            <a:xfrm>
              <a:off x="1783715" y="1268730"/>
              <a:ext cx="3055620" cy="3960495"/>
              <a:chOff x="1754" y="1609"/>
              <a:chExt cx="4812" cy="6237"/>
            </a:xfrm>
          </p:grpSpPr>
          <p:sp>
            <p:nvSpPr>
              <p:cNvPr id="8" name="任意多边形 2"/>
              <p:cNvSpPr>
                <a:spLocks noChangeAspec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1758" y="1609"/>
                <a:ext cx="2395" cy="1921"/>
              </a:xfrm>
              <a:custGeom>
                <a:avLst/>
                <a:gdLst>
                  <a:gd name="connsiteX0" fmla="*/ 5 w 2565"/>
                  <a:gd name="connsiteY0" fmla="*/ 0 h 2057"/>
                  <a:gd name="connsiteX1" fmla="*/ 0 w 2565"/>
                  <a:gd name="connsiteY1" fmla="*/ 2039 h 2057"/>
                  <a:gd name="connsiteX2" fmla="*/ 2565 w 2565"/>
                  <a:gd name="connsiteY2" fmla="*/ 2051 h 2057"/>
                  <a:gd name="connsiteX3" fmla="*/ 2560 w 2565"/>
                  <a:gd name="connsiteY3" fmla="*/ 97 h 2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65" h="2057">
                    <a:moveTo>
                      <a:pt x="5" y="0"/>
                    </a:moveTo>
                    <a:cubicBezTo>
                      <a:pt x="5" y="705"/>
                      <a:pt x="0" y="1541"/>
                      <a:pt x="0" y="2039"/>
                    </a:cubicBezTo>
                    <a:cubicBezTo>
                      <a:pt x="960" y="2051"/>
                      <a:pt x="1895" y="2066"/>
                      <a:pt x="2565" y="2051"/>
                    </a:cubicBezTo>
                    <a:cubicBezTo>
                      <a:pt x="2560" y="1557"/>
                      <a:pt x="2570" y="717"/>
                      <a:pt x="2560" y="9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任意多边形 3"/>
              <p:cNvSpPr>
                <a:spLocks noChangeAspec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4320" y="1711"/>
                <a:ext cx="2247" cy="1848"/>
              </a:xfrm>
              <a:custGeom>
                <a:avLst/>
                <a:gdLst>
                  <a:gd name="connsiteX0" fmla="*/ 7 w 2407"/>
                  <a:gd name="connsiteY0" fmla="*/ 0 h 1980"/>
                  <a:gd name="connsiteX1" fmla="*/ 0 w 2407"/>
                  <a:gd name="connsiteY1" fmla="*/ 1949 h 1980"/>
                  <a:gd name="connsiteX2" fmla="*/ 2407 w 2407"/>
                  <a:gd name="connsiteY2" fmla="*/ 1980 h 1980"/>
                  <a:gd name="connsiteX3" fmla="*/ 2402 w 2407"/>
                  <a:gd name="connsiteY3" fmla="*/ 100 h 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07" h="1980">
                    <a:moveTo>
                      <a:pt x="7" y="0"/>
                    </a:moveTo>
                    <a:cubicBezTo>
                      <a:pt x="7" y="661"/>
                      <a:pt x="0" y="1482"/>
                      <a:pt x="0" y="1949"/>
                    </a:cubicBezTo>
                    <a:cubicBezTo>
                      <a:pt x="899" y="1960"/>
                      <a:pt x="1767" y="1980"/>
                      <a:pt x="2407" y="1980"/>
                    </a:cubicBezTo>
                    <a:cubicBezTo>
                      <a:pt x="2403" y="1517"/>
                      <a:pt x="2411" y="681"/>
                      <a:pt x="2402" y="10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任意多边形 40"/>
              <p:cNvSpPr>
                <a:spLocks noChangeAspec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1760" y="3665"/>
                <a:ext cx="2395" cy="2050"/>
              </a:xfrm>
              <a:custGeom>
                <a:avLst/>
                <a:gdLst>
                  <a:gd name="connsiteX0" fmla="*/ 0 w 2566"/>
                  <a:gd name="connsiteY0" fmla="*/ 0 h 2195"/>
                  <a:gd name="connsiteX1" fmla="*/ 0 w 2566"/>
                  <a:gd name="connsiteY1" fmla="*/ 2195 h 2195"/>
                  <a:gd name="connsiteX2" fmla="*/ 2565 w 2566"/>
                  <a:gd name="connsiteY2" fmla="*/ 2165 h 2195"/>
                  <a:gd name="connsiteX3" fmla="*/ 2560 w 2566"/>
                  <a:gd name="connsiteY3" fmla="*/ 15 h 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66" h="2195">
                    <a:moveTo>
                      <a:pt x="0" y="0"/>
                    </a:moveTo>
                    <a:cubicBezTo>
                      <a:pt x="0" y="754"/>
                      <a:pt x="0" y="1662"/>
                      <a:pt x="0" y="2195"/>
                    </a:cubicBezTo>
                    <a:cubicBezTo>
                      <a:pt x="975" y="2180"/>
                      <a:pt x="1895" y="2181"/>
                      <a:pt x="2565" y="2165"/>
                    </a:cubicBezTo>
                    <a:cubicBezTo>
                      <a:pt x="2565" y="1610"/>
                      <a:pt x="2570" y="677"/>
                      <a:pt x="2560" y="1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 41"/>
              <p:cNvSpPr>
                <a:spLocks noChangeAspec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4320" y="3669"/>
                <a:ext cx="2244" cy="2012"/>
              </a:xfrm>
              <a:custGeom>
                <a:avLst/>
                <a:gdLst>
                  <a:gd name="connsiteX0" fmla="*/ 0 w 2404"/>
                  <a:gd name="connsiteY0" fmla="*/ 0 h 2154"/>
                  <a:gd name="connsiteX1" fmla="*/ 0 w 2404"/>
                  <a:gd name="connsiteY1" fmla="*/ 2154 h 2154"/>
                  <a:gd name="connsiteX2" fmla="*/ 2399 w 2404"/>
                  <a:gd name="connsiteY2" fmla="*/ 2116 h 2154"/>
                  <a:gd name="connsiteX3" fmla="*/ 2404 w 2404"/>
                  <a:gd name="connsiteY3" fmla="*/ 16 h 2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04" h="2154">
                    <a:moveTo>
                      <a:pt x="0" y="0"/>
                    </a:moveTo>
                    <a:cubicBezTo>
                      <a:pt x="0" y="740"/>
                      <a:pt x="0" y="1631"/>
                      <a:pt x="0" y="2154"/>
                    </a:cubicBezTo>
                    <a:cubicBezTo>
                      <a:pt x="915" y="2139"/>
                      <a:pt x="1770" y="2131"/>
                      <a:pt x="2399" y="2116"/>
                    </a:cubicBezTo>
                    <a:cubicBezTo>
                      <a:pt x="2399" y="1571"/>
                      <a:pt x="2404" y="671"/>
                      <a:pt x="2404" y="1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任意多边形 42"/>
              <p:cNvSpPr>
                <a:spLocks noChangeAspec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1754" y="5838"/>
                <a:ext cx="2395" cy="2009"/>
              </a:xfrm>
              <a:custGeom>
                <a:avLst/>
                <a:gdLst>
                  <a:gd name="connsiteX0" fmla="*/ 1 w 2564"/>
                  <a:gd name="connsiteY0" fmla="*/ 19 h 2152"/>
                  <a:gd name="connsiteX1" fmla="*/ 0 w 2564"/>
                  <a:gd name="connsiteY1" fmla="*/ 2152 h 2152"/>
                  <a:gd name="connsiteX2" fmla="*/ 2561 w 2564"/>
                  <a:gd name="connsiteY2" fmla="*/ 2054 h 2152"/>
                  <a:gd name="connsiteX3" fmla="*/ 2560 w 2564"/>
                  <a:gd name="connsiteY3" fmla="*/ 0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65" h="2152">
                    <a:moveTo>
                      <a:pt x="1" y="19"/>
                    </a:moveTo>
                    <a:cubicBezTo>
                      <a:pt x="1" y="763"/>
                      <a:pt x="0" y="1626"/>
                      <a:pt x="0" y="2152"/>
                    </a:cubicBezTo>
                    <a:cubicBezTo>
                      <a:pt x="921" y="2119"/>
                      <a:pt x="1881" y="2074"/>
                      <a:pt x="2561" y="2054"/>
                    </a:cubicBezTo>
                    <a:cubicBezTo>
                      <a:pt x="2561" y="1506"/>
                      <a:pt x="2570" y="653"/>
                      <a:pt x="256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 43"/>
              <p:cNvSpPr>
                <a:spLocks noChangeAspec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4319" y="5802"/>
                <a:ext cx="2245" cy="1946"/>
              </a:xfrm>
              <a:custGeom>
                <a:avLst/>
                <a:gdLst>
                  <a:gd name="connsiteX0" fmla="*/ 1 w 2406"/>
                  <a:gd name="connsiteY0" fmla="*/ 39 h 2085"/>
                  <a:gd name="connsiteX1" fmla="*/ 0 w 2406"/>
                  <a:gd name="connsiteY1" fmla="*/ 2085 h 2085"/>
                  <a:gd name="connsiteX2" fmla="*/ 2405 w 2406"/>
                  <a:gd name="connsiteY2" fmla="*/ 1991 h 2085"/>
                  <a:gd name="connsiteX3" fmla="*/ 2400 w 2406"/>
                  <a:gd name="connsiteY3" fmla="*/ 0 h 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06" h="2085">
                    <a:moveTo>
                      <a:pt x="1" y="39"/>
                    </a:moveTo>
                    <a:cubicBezTo>
                      <a:pt x="1" y="753"/>
                      <a:pt x="0" y="1581"/>
                      <a:pt x="0" y="2085"/>
                    </a:cubicBezTo>
                    <a:cubicBezTo>
                      <a:pt x="865" y="2053"/>
                      <a:pt x="1767" y="2010"/>
                      <a:pt x="2405" y="1991"/>
                    </a:cubicBezTo>
                    <a:cubicBezTo>
                      <a:pt x="2405" y="1465"/>
                      <a:pt x="2410" y="630"/>
                      <a:pt x="24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4" name="组合 13"/>
            <p:cNvGrpSpPr/>
            <p:nvPr>
              <p:custDataLst>
                <p:tags r:id="rId10"/>
              </p:custDataLst>
            </p:nvPr>
          </p:nvGrpSpPr>
          <p:grpSpPr>
            <a:xfrm>
              <a:off x="11513774" y="2101410"/>
              <a:ext cx="54266" cy="338554"/>
              <a:chOff x="11496040" y="2361565"/>
              <a:chExt cx="72000" cy="449190"/>
            </a:xfrm>
          </p:grpSpPr>
          <p:sp>
            <p:nvSpPr>
              <p:cNvPr id="15" name="椭圆 14"/>
              <p:cNvSpPr>
                <a:spLocks noChangeAspec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11496040" y="2361565"/>
                <a:ext cx="72000" cy="72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/>
              <p:cNvSpPr>
                <a:spLocks noChangeAspec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11496040" y="2550160"/>
                <a:ext cx="72000" cy="72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/>
              <p:cNvSpPr>
                <a:spLocks noChangeAspec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11496040" y="2738755"/>
                <a:ext cx="72000" cy="72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1" name="图片 20" descr="f6043dcc74b4197d1ce4068abd87571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>
              <a:clrChange>
                <a:clrFrom>
                  <a:srgbClr val="D4E1EA">
                    <a:alpha val="100000"/>
                  </a:srgbClr>
                </a:clrFrom>
                <a:clrTo>
                  <a:srgbClr val="D4E1EA">
                    <a:alpha val="100000"/>
                    <a:alpha val="0"/>
                  </a:srgbClr>
                </a:clrTo>
              </a:clrChange>
            </a:blip>
            <a:srcRect l="-794" t="-2581"/>
            <a:stretch>
              <a:fillRect/>
            </a:stretch>
          </p:blipFill>
          <p:spPr>
            <a:xfrm>
              <a:off x="-25400" y="364490"/>
              <a:ext cx="2341245" cy="3923030"/>
            </a:xfrm>
            <a:prstGeom prst="homePlate">
              <a:avLst/>
            </a:prstGeom>
          </p:spPr>
        </p:pic>
        <p:pic>
          <p:nvPicPr>
            <p:cNvPr id="22" name="图片 21" descr="f6043dcc74b4197d1ce4068abd875718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>
              <a:clrChange>
                <a:clrFrom>
                  <a:srgbClr val="D5E2EB">
                    <a:alpha val="100000"/>
                  </a:srgbClr>
                </a:clrFrom>
                <a:clrTo>
                  <a:srgbClr val="D5E2EB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10800000">
              <a:off x="8803005" y="5244465"/>
              <a:ext cx="1790065" cy="1630680"/>
            </a:xfrm>
            <a:prstGeom prst="rect">
              <a:avLst/>
            </a:prstGeom>
            <a:effectLst/>
          </p:spPr>
        </p:pic>
        <p:sp>
          <p:nvSpPr>
            <p:cNvPr id="23" name="Freeform 5"/>
            <p:cNvSpPr/>
            <p:nvPr>
              <p:custDataLst>
                <p:tags r:id="rId18"/>
              </p:custDataLst>
            </p:nvPr>
          </p:nvSpPr>
          <p:spPr bwMode="auto">
            <a:xfrm>
              <a:off x="2928938" y="1812725"/>
              <a:ext cx="2654300" cy="2771540"/>
            </a:xfrm>
            <a:custGeom>
              <a:avLst/>
              <a:gdLst>
                <a:gd name="T0" fmla="*/ 1672 w 1672"/>
                <a:gd name="T1" fmla="*/ 1667 h 1840"/>
                <a:gd name="T2" fmla="*/ 1672 w 1672"/>
                <a:gd name="T3" fmla="*/ 1840 h 1840"/>
                <a:gd name="T4" fmla="*/ 0 w 1672"/>
                <a:gd name="T5" fmla="*/ 1840 h 1840"/>
                <a:gd name="T6" fmla="*/ 0 w 1672"/>
                <a:gd name="T7" fmla="*/ 0 h 1840"/>
                <a:gd name="T8" fmla="*/ 1672 w 1672"/>
                <a:gd name="T9" fmla="*/ 0 h 1840"/>
                <a:gd name="T10" fmla="*/ 1672 w 1672"/>
                <a:gd name="T11" fmla="*/ 170 h 1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2" h="1840">
                  <a:moveTo>
                    <a:pt x="1672" y="1667"/>
                  </a:moveTo>
                  <a:lnTo>
                    <a:pt x="1672" y="1840"/>
                  </a:lnTo>
                  <a:lnTo>
                    <a:pt x="0" y="1840"/>
                  </a:lnTo>
                  <a:lnTo>
                    <a:pt x="0" y="0"/>
                  </a:lnTo>
                  <a:lnTo>
                    <a:pt x="1672" y="0"/>
                  </a:lnTo>
                  <a:lnTo>
                    <a:pt x="1672" y="170"/>
                  </a:lnTo>
                </a:path>
              </a:pathLst>
            </a:custGeom>
            <a:noFill/>
            <a:ln w="58738" cap="flat">
              <a:solidFill>
                <a:schemeClr val="accent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cxnSp>
          <p:nvCxnSpPr>
            <p:cNvPr id="24" name="直接连接符 23"/>
            <p:cNvCxnSpPr/>
            <p:nvPr userDrawn="1">
              <p:custDataLst>
                <p:tags r:id="rId19"/>
              </p:custDataLst>
            </p:nvPr>
          </p:nvCxnSpPr>
          <p:spPr>
            <a:xfrm>
              <a:off x="3381375" y="4148983"/>
              <a:ext cx="2694940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 userDrawn="1">
            <p:ph type="ctrTitle" hasCustomPrompt="1"/>
            <p:custDataLst>
              <p:tags r:id="rId20"/>
            </p:custDataLst>
          </p:nvPr>
        </p:nvSpPr>
        <p:spPr>
          <a:xfrm>
            <a:off x="2478405" y="2544604"/>
            <a:ext cx="4712018" cy="902494"/>
          </a:xfrm>
        </p:spPr>
        <p:txBody>
          <a:bodyPr lIns="90000" tIns="46800" rIns="90000" bIns="0" anchor="b" anchorCtr="0">
            <a:normAutofit/>
          </a:bodyPr>
          <a:lstStyle>
            <a:lvl1pPr algn="l">
              <a:defRPr sz="7200" u="none" strike="noStrike" kern="1200" cap="none" spc="6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 userDrawn="1">
            <p:ph type="subTitle" idx="1" hasCustomPrompt="1"/>
            <p:custDataLst>
              <p:tags r:id="rId21"/>
            </p:custDataLst>
          </p:nvPr>
        </p:nvSpPr>
        <p:spPr>
          <a:xfrm>
            <a:off x="2478405" y="3469958"/>
            <a:ext cx="4712018" cy="472440"/>
          </a:xfrm>
        </p:spPr>
        <p:txBody>
          <a:bodyPr lIns="90000" tIns="0" rIns="90000" bIns="46800">
            <a:normAutofit/>
          </a:bodyPr>
          <a:lstStyle>
            <a:lvl1pPr marL="0" indent="0" algn="l" eaLnBrk="1" fontAlgn="auto" latinLnBrk="0" hangingPunct="1">
              <a:lnSpc>
                <a:spcPct val="150000"/>
              </a:lnSpc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 userDrawn="1">
            <p:ph type="dt" sz="half" idx="10"/>
            <p:custDataLst>
              <p:tags r:id="rId2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 userDrawn="1">
            <p:ph type="ftr" sz="quarter" idx="11"/>
            <p:custDataLst>
              <p:tags r:id="rId2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 userDrawn="1">
            <p:ph type="sldNum" sz="quarter" idx="12"/>
            <p:custDataLst>
              <p:tags r:id="rId2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" y="942159"/>
            <a:ext cx="9203606" cy="5058590"/>
            <a:chOff x="1" y="113212"/>
            <a:chExt cx="12271475" cy="6744787"/>
          </a:xfrm>
        </p:grpSpPr>
        <p:pic>
          <p:nvPicPr>
            <p:cNvPr id="10" name="图片 9" descr="f6043dcc74b4197d1ce4068abd875718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>
              <a:clrChange>
                <a:clrFrom>
                  <a:srgbClr val="D4E1EA">
                    <a:alpha val="100000"/>
                  </a:srgbClr>
                </a:clrFrom>
                <a:clrTo>
                  <a:srgbClr val="D4E1EA">
                    <a:alpha val="100000"/>
                    <a:alpha val="0"/>
                  </a:srgbClr>
                </a:clrTo>
              </a:clrChange>
            </a:blip>
            <a:srcRect t="-260"/>
            <a:stretch>
              <a:fillRect/>
            </a:stretch>
          </p:blipFill>
          <p:spPr>
            <a:xfrm>
              <a:off x="1" y="113212"/>
              <a:ext cx="1085108" cy="1818226"/>
            </a:xfrm>
            <a:prstGeom prst="homePlate">
              <a:avLst/>
            </a:prstGeom>
          </p:spPr>
        </p:pic>
        <p:pic>
          <p:nvPicPr>
            <p:cNvPr id="11" name="图片 10" descr="f6043dcc74b4197d1ce4068abd87571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D5E2EB">
                    <a:alpha val="100000"/>
                  </a:srgbClr>
                </a:clrFrom>
                <a:clrTo>
                  <a:srgbClr val="D5E2EB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10800000">
              <a:off x="11156697" y="5842478"/>
              <a:ext cx="1114779" cy="1015521"/>
            </a:xfrm>
            <a:prstGeom prst="rect">
              <a:avLst/>
            </a:prstGeom>
            <a:effectLst/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2" y="1189676"/>
            <a:ext cx="8139178" cy="33147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502412" y="1571631"/>
            <a:ext cx="8139178" cy="404168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(使用中文字体)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(使用中文字体)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(使用中文字体)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(使用中文字体)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>
            <p:custDataLst>
              <p:tags r:id="rId2"/>
            </p:custDataLst>
          </p:nvPr>
        </p:nvGrpSpPr>
        <p:grpSpPr>
          <a:xfrm>
            <a:off x="1042511" y="1880228"/>
            <a:ext cx="4086633" cy="2970848"/>
            <a:chOff x="1390015" y="1363970"/>
            <a:chExt cx="5448844" cy="3961130"/>
          </a:xfrm>
        </p:grpSpPr>
        <p:sp>
          <p:nvSpPr>
            <p:cNvPr id="8" name="任意多边形 2"/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1392555" y="1363970"/>
              <a:ext cx="1520825" cy="1219835"/>
            </a:xfrm>
            <a:custGeom>
              <a:avLst/>
              <a:gdLst>
                <a:gd name="connsiteX0" fmla="*/ 5 w 2565"/>
                <a:gd name="connsiteY0" fmla="*/ 0 h 2057"/>
                <a:gd name="connsiteX1" fmla="*/ 0 w 2565"/>
                <a:gd name="connsiteY1" fmla="*/ 2039 h 2057"/>
                <a:gd name="connsiteX2" fmla="*/ 2565 w 2565"/>
                <a:gd name="connsiteY2" fmla="*/ 2051 h 2057"/>
                <a:gd name="connsiteX3" fmla="*/ 2560 w 2565"/>
                <a:gd name="connsiteY3" fmla="*/ 97 h 2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" h="2057">
                  <a:moveTo>
                    <a:pt x="5" y="0"/>
                  </a:moveTo>
                  <a:cubicBezTo>
                    <a:pt x="5" y="705"/>
                    <a:pt x="0" y="1541"/>
                    <a:pt x="0" y="2039"/>
                  </a:cubicBezTo>
                  <a:cubicBezTo>
                    <a:pt x="960" y="2051"/>
                    <a:pt x="1895" y="2066"/>
                    <a:pt x="2565" y="2051"/>
                  </a:cubicBezTo>
                  <a:cubicBezTo>
                    <a:pt x="2560" y="1557"/>
                    <a:pt x="2570" y="717"/>
                    <a:pt x="2560" y="9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sp>
          <p:nvSpPr>
            <p:cNvPr id="9" name="任意多边形 3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019425" y="1428740"/>
              <a:ext cx="1426845" cy="1173480"/>
            </a:xfrm>
            <a:custGeom>
              <a:avLst/>
              <a:gdLst>
                <a:gd name="connsiteX0" fmla="*/ 7 w 2407"/>
                <a:gd name="connsiteY0" fmla="*/ 0 h 1980"/>
                <a:gd name="connsiteX1" fmla="*/ 0 w 2407"/>
                <a:gd name="connsiteY1" fmla="*/ 1949 h 1980"/>
                <a:gd name="connsiteX2" fmla="*/ 2407 w 2407"/>
                <a:gd name="connsiteY2" fmla="*/ 1980 h 1980"/>
                <a:gd name="connsiteX3" fmla="*/ 2402 w 2407"/>
                <a:gd name="connsiteY3" fmla="*/ 100 h 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7" h="1980">
                  <a:moveTo>
                    <a:pt x="7" y="0"/>
                  </a:moveTo>
                  <a:cubicBezTo>
                    <a:pt x="7" y="661"/>
                    <a:pt x="0" y="1482"/>
                    <a:pt x="0" y="1949"/>
                  </a:cubicBezTo>
                  <a:cubicBezTo>
                    <a:pt x="899" y="1960"/>
                    <a:pt x="1767" y="1980"/>
                    <a:pt x="2407" y="1980"/>
                  </a:cubicBezTo>
                  <a:cubicBezTo>
                    <a:pt x="2403" y="1517"/>
                    <a:pt x="2411" y="681"/>
                    <a:pt x="2402" y="10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sp>
          <p:nvSpPr>
            <p:cNvPr id="10" name="任意多边形 40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1393825" y="2669530"/>
              <a:ext cx="1520825" cy="1301750"/>
            </a:xfrm>
            <a:custGeom>
              <a:avLst/>
              <a:gdLst>
                <a:gd name="connsiteX0" fmla="*/ 0 w 2566"/>
                <a:gd name="connsiteY0" fmla="*/ 0 h 2195"/>
                <a:gd name="connsiteX1" fmla="*/ 0 w 2566"/>
                <a:gd name="connsiteY1" fmla="*/ 2195 h 2195"/>
                <a:gd name="connsiteX2" fmla="*/ 2565 w 2566"/>
                <a:gd name="connsiteY2" fmla="*/ 2165 h 2195"/>
                <a:gd name="connsiteX3" fmla="*/ 2560 w 2566"/>
                <a:gd name="connsiteY3" fmla="*/ 15 h 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6" h="2195">
                  <a:moveTo>
                    <a:pt x="0" y="0"/>
                  </a:moveTo>
                  <a:cubicBezTo>
                    <a:pt x="0" y="754"/>
                    <a:pt x="0" y="1662"/>
                    <a:pt x="0" y="2195"/>
                  </a:cubicBezTo>
                  <a:cubicBezTo>
                    <a:pt x="975" y="2180"/>
                    <a:pt x="1895" y="2181"/>
                    <a:pt x="2565" y="2165"/>
                  </a:cubicBezTo>
                  <a:cubicBezTo>
                    <a:pt x="2565" y="1610"/>
                    <a:pt x="2570" y="677"/>
                    <a:pt x="256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sp>
          <p:nvSpPr>
            <p:cNvPr id="11" name="任意多边形 41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3019425" y="2672070"/>
              <a:ext cx="1424940" cy="1277620"/>
            </a:xfrm>
            <a:custGeom>
              <a:avLst/>
              <a:gdLst>
                <a:gd name="connsiteX0" fmla="*/ 0 w 2404"/>
                <a:gd name="connsiteY0" fmla="*/ 0 h 2154"/>
                <a:gd name="connsiteX1" fmla="*/ 0 w 2404"/>
                <a:gd name="connsiteY1" fmla="*/ 2154 h 2154"/>
                <a:gd name="connsiteX2" fmla="*/ 2399 w 2404"/>
                <a:gd name="connsiteY2" fmla="*/ 2116 h 2154"/>
                <a:gd name="connsiteX3" fmla="*/ 2404 w 2404"/>
                <a:gd name="connsiteY3" fmla="*/ 16 h 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" h="2154">
                  <a:moveTo>
                    <a:pt x="0" y="0"/>
                  </a:moveTo>
                  <a:cubicBezTo>
                    <a:pt x="0" y="740"/>
                    <a:pt x="0" y="1631"/>
                    <a:pt x="0" y="2154"/>
                  </a:cubicBezTo>
                  <a:cubicBezTo>
                    <a:pt x="915" y="2139"/>
                    <a:pt x="1770" y="2131"/>
                    <a:pt x="2399" y="2116"/>
                  </a:cubicBezTo>
                  <a:cubicBezTo>
                    <a:pt x="2399" y="1571"/>
                    <a:pt x="2404" y="671"/>
                    <a:pt x="2404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sp>
          <p:nvSpPr>
            <p:cNvPr id="12" name="任意多边形 42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1390015" y="4049385"/>
              <a:ext cx="1520825" cy="1275715"/>
            </a:xfrm>
            <a:custGeom>
              <a:avLst/>
              <a:gdLst>
                <a:gd name="connsiteX0" fmla="*/ 1 w 2564"/>
                <a:gd name="connsiteY0" fmla="*/ 19 h 2152"/>
                <a:gd name="connsiteX1" fmla="*/ 0 w 2564"/>
                <a:gd name="connsiteY1" fmla="*/ 2152 h 2152"/>
                <a:gd name="connsiteX2" fmla="*/ 2561 w 2564"/>
                <a:gd name="connsiteY2" fmla="*/ 2054 h 2152"/>
                <a:gd name="connsiteX3" fmla="*/ 2560 w 2564"/>
                <a:gd name="connsiteY3" fmla="*/ 0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" h="2152">
                  <a:moveTo>
                    <a:pt x="1" y="19"/>
                  </a:moveTo>
                  <a:cubicBezTo>
                    <a:pt x="1" y="763"/>
                    <a:pt x="0" y="1626"/>
                    <a:pt x="0" y="2152"/>
                  </a:cubicBezTo>
                  <a:cubicBezTo>
                    <a:pt x="921" y="2119"/>
                    <a:pt x="1881" y="2074"/>
                    <a:pt x="2561" y="2054"/>
                  </a:cubicBezTo>
                  <a:cubicBezTo>
                    <a:pt x="2561" y="1506"/>
                    <a:pt x="2570" y="653"/>
                    <a:pt x="256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sp>
          <p:nvSpPr>
            <p:cNvPr id="13" name="任意多边形 43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3018790" y="4026525"/>
              <a:ext cx="1425575" cy="1235710"/>
            </a:xfrm>
            <a:custGeom>
              <a:avLst/>
              <a:gdLst>
                <a:gd name="connsiteX0" fmla="*/ 1 w 2406"/>
                <a:gd name="connsiteY0" fmla="*/ 39 h 2085"/>
                <a:gd name="connsiteX1" fmla="*/ 0 w 2406"/>
                <a:gd name="connsiteY1" fmla="*/ 2085 h 2085"/>
                <a:gd name="connsiteX2" fmla="*/ 2405 w 2406"/>
                <a:gd name="connsiteY2" fmla="*/ 1991 h 2085"/>
                <a:gd name="connsiteX3" fmla="*/ 2400 w 2406"/>
                <a:gd name="connsiteY3" fmla="*/ 0 h 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6" h="2085">
                  <a:moveTo>
                    <a:pt x="1" y="39"/>
                  </a:moveTo>
                  <a:cubicBezTo>
                    <a:pt x="1" y="753"/>
                    <a:pt x="0" y="1581"/>
                    <a:pt x="0" y="2085"/>
                  </a:cubicBezTo>
                  <a:cubicBezTo>
                    <a:pt x="865" y="2053"/>
                    <a:pt x="1767" y="2010"/>
                    <a:pt x="2405" y="1991"/>
                  </a:cubicBezTo>
                  <a:cubicBezTo>
                    <a:pt x="2405" y="1465"/>
                    <a:pt x="2410" y="630"/>
                    <a:pt x="24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 userDrawn="1">
              <p:custDataLst>
                <p:tags r:id="rId9"/>
              </p:custDataLst>
            </p:nvPr>
          </p:nvSpPr>
          <p:spPr>
            <a:xfrm>
              <a:off x="5584734" y="3248968"/>
              <a:ext cx="1254125" cy="95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 baseline="0">
                <a:latin typeface="Arial" panose="020B0604020202020204" pitchFamily="34" charset="0"/>
              </a:endParaRPr>
            </a:p>
          </p:txBody>
        </p:sp>
      </p:grp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4050031" y="3947909"/>
            <a:ext cx="4072817" cy="808489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4053259" y="3429000"/>
            <a:ext cx="4069589" cy="465290"/>
          </a:xfrm>
        </p:spPr>
        <p:txBody>
          <a:bodyPr lIns="90000" tIns="46800" rIns="90000" bIns="46800" anchor="ctr" anchorCtr="0">
            <a:normAutofit/>
          </a:bodyPr>
          <a:lstStyle>
            <a:lvl1pPr>
              <a:defRPr sz="28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12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13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14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1" y="942159"/>
            <a:ext cx="9203606" cy="5058590"/>
            <a:chOff x="1" y="113212"/>
            <a:chExt cx="12271475" cy="6744787"/>
          </a:xfrm>
        </p:grpSpPr>
        <p:pic>
          <p:nvPicPr>
            <p:cNvPr id="12" name="图片 11" descr="f6043dcc74b4197d1ce4068abd875718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>
              <a:clrChange>
                <a:clrFrom>
                  <a:srgbClr val="D4E1EA">
                    <a:alpha val="100000"/>
                  </a:srgbClr>
                </a:clrFrom>
                <a:clrTo>
                  <a:srgbClr val="D4E1EA">
                    <a:alpha val="100000"/>
                    <a:alpha val="0"/>
                  </a:srgbClr>
                </a:clrTo>
              </a:clrChange>
            </a:blip>
            <a:srcRect t="-260"/>
            <a:stretch>
              <a:fillRect/>
            </a:stretch>
          </p:blipFill>
          <p:spPr>
            <a:xfrm>
              <a:off x="1" y="113212"/>
              <a:ext cx="1085108" cy="1818226"/>
            </a:xfrm>
            <a:prstGeom prst="homePlate">
              <a:avLst/>
            </a:prstGeom>
          </p:spPr>
        </p:pic>
        <p:pic>
          <p:nvPicPr>
            <p:cNvPr id="13" name="图片 12" descr="f6043dcc74b4197d1ce4068abd87571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D5E2EB">
                    <a:alpha val="100000"/>
                  </a:srgbClr>
                </a:clrFrom>
                <a:clrTo>
                  <a:srgbClr val="D5E2EB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10800000">
              <a:off x="11156697" y="5842478"/>
              <a:ext cx="1114779" cy="1015521"/>
            </a:xfrm>
            <a:prstGeom prst="rect">
              <a:avLst/>
            </a:prstGeom>
            <a:effectLst/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2" y="1189676"/>
            <a:ext cx="8139178" cy="33147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8"/>
            </p:custDataLst>
          </p:nvPr>
        </p:nvSpPr>
        <p:spPr>
          <a:xfrm>
            <a:off x="502448" y="1571631"/>
            <a:ext cx="3962432" cy="404168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4679158" y="1571631"/>
            <a:ext cx="3962432" cy="4041680"/>
          </a:xfrm>
        </p:spPr>
        <p:txBody>
          <a:bodyPr lIns="90000" tIns="46800" rIns="90000" bIns="46800">
            <a:normAutofit/>
          </a:bodyPr>
          <a:lstStyle>
            <a:lvl1pPr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2"/>
            </p:custDataLst>
          </p:nvPr>
        </p:nvGrpSpPr>
        <p:grpSpPr>
          <a:xfrm>
            <a:off x="1" y="942159"/>
            <a:ext cx="9203606" cy="5058590"/>
            <a:chOff x="1" y="113212"/>
            <a:chExt cx="12271475" cy="6744787"/>
          </a:xfrm>
        </p:grpSpPr>
        <p:pic>
          <p:nvPicPr>
            <p:cNvPr id="14" name="图片 13" descr="f6043dcc74b4197d1ce4068abd875718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>
              <a:clrChange>
                <a:clrFrom>
                  <a:srgbClr val="D4E1EA">
                    <a:alpha val="100000"/>
                  </a:srgbClr>
                </a:clrFrom>
                <a:clrTo>
                  <a:srgbClr val="D4E1EA">
                    <a:alpha val="100000"/>
                    <a:alpha val="0"/>
                  </a:srgbClr>
                </a:clrTo>
              </a:clrChange>
            </a:blip>
            <a:srcRect t="-260"/>
            <a:stretch>
              <a:fillRect/>
            </a:stretch>
          </p:blipFill>
          <p:spPr>
            <a:xfrm>
              <a:off x="1" y="113212"/>
              <a:ext cx="1085108" cy="1818226"/>
            </a:xfrm>
            <a:prstGeom prst="homePlate">
              <a:avLst/>
            </a:prstGeom>
          </p:spPr>
        </p:pic>
        <p:pic>
          <p:nvPicPr>
            <p:cNvPr id="15" name="图片 14" descr="f6043dcc74b4197d1ce4068abd87571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D5E2EB">
                    <a:alpha val="100000"/>
                  </a:srgbClr>
                </a:clrFrom>
                <a:clrTo>
                  <a:srgbClr val="D5E2EB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10800000">
              <a:off x="11156697" y="5842478"/>
              <a:ext cx="1114779" cy="1015521"/>
            </a:xfrm>
            <a:prstGeom prst="rect">
              <a:avLst/>
            </a:prstGeom>
            <a:effectLst/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2" y="1189676"/>
            <a:ext cx="8139178" cy="33147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502448" y="1571631"/>
            <a:ext cx="3962432" cy="285752"/>
          </a:xfrm>
        </p:spPr>
        <p:txBody>
          <a:bodyPr lIns="90000" tIns="46800" rIns="90000" bIns="468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502444" y="1912144"/>
            <a:ext cx="3962400" cy="3701064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0"/>
            </p:custDataLst>
          </p:nvPr>
        </p:nvSpPr>
        <p:spPr>
          <a:xfrm>
            <a:off x="4676813" y="1571631"/>
            <a:ext cx="3962432" cy="285752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1"/>
            </p:custDataLst>
          </p:nvPr>
        </p:nvSpPr>
        <p:spPr>
          <a:xfrm>
            <a:off x="4676813" y="1912144"/>
            <a:ext cx="3962432" cy="3701064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447830" y="1194047"/>
            <a:ext cx="2194802" cy="2844623"/>
            <a:chOff x="709448" y="734571"/>
            <a:chExt cx="3056255" cy="3961130"/>
          </a:xfrm>
        </p:grpSpPr>
        <p:sp>
          <p:nvSpPr>
            <p:cNvPr id="7" name="任意多边形 2"/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711988" y="734571"/>
              <a:ext cx="1520825" cy="1219835"/>
            </a:xfrm>
            <a:custGeom>
              <a:avLst/>
              <a:gdLst>
                <a:gd name="connsiteX0" fmla="*/ 5 w 2565"/>
                <a:gd name="connsiteY0" fmla="*/ 0 h 2057"/>
                <a:gd name="connsiteX1" fmla="*/ 0 w 2565"/>
                <a:gd name="connsiteY1" fmla="*/ 2039 h 2057"/>
                <a:gd name="connsiteX2" fmla="*/ 2565 w 2565"/>
                <a:gd name="connsiteY2" fmla="*/ 2051 h 2057"/>
                <a:gd name="connsiteX3" fmla="*/ 2560 w 2565"/>
                <a:gd name="connsiteY3" fmla="*/ 97 h 2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" h="2057">
                  <a:moveTo>
                    <a:pt x="5" y="0"/>
                  </a:moveTo>
                  <a:cubicBezTo>
                    <a:pt x="5" y="705"/>
                    <a:pt x="0" y="1541"/>
                    <a:pt x="0" y="2039"/>
                  </a:cubicBezTo>
                  <a:cubicBezTo>
                    <a:pt x="960" y="2051"/>
                    <a:pt x="1895" y="2066"/>
                    <a:pt x="2565" y="2051"/>
                  </a:cubicBezTo>
                  <a:cubicBezTo>
                    <a:pt x="2560" y="1557"/>
                    <a:pt x="2570" y="717"/>
                    <a:pt x="2560" y="97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8" name="任意多边形 3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2338858" y="799341"/>
              <a:ext cx="1426845" cy="1173480"/>
            </a:xfrm>
            <a:custGeom>
              <a:avLst/>
              <a:gdLst>
                <a:gd name="connsiteX0" fmla="*/ 7 w 2407"/>
                <a:gd name="connsiteY0" fmla="*/ 0 h 1980"/>
                <a:gd name="connsiteX1" fmla="*/ 0 w 2407"/>
                <a:gd name="connsiteY1" fmla="*/ 1949 h 1980"/>
                <a:gd name="connsiteX2" fmla="*/ 2407 w 2407"/>
                <a:gd name="connsiteY2" fmla="*/ 1980 h 1980"/>
                <a:gd name="connsiteX3" fmla="*/ 2402 w 2407"/>
                <a:gd name="connsiteY3" fmla="*/ 100 h 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7" h="1980">
                  <a:moveTo>
                    <a:pt x="7" y="0"/>
                  </a:moveTo>
                  <a:cubicBezTo>
                    <a:pt x="7" y="661"/>
                    <a:pt x="0" y="1482"/>
                    <a:pt x="0" y="1949"/>
                  </a:cubicBezTo>
                  <a:cubicBezTo>
                    <a:pt x="899" y="1960"/>
                    <a:pt x="1767" y="1980"/>
                    <a:pt x="2407" y="1980"/>
                  </a:cubicBezTo>
                  <a:cubicBezTo>
                    <a:pt x="2403" y="1517"/>
                    <a:pt x="2411" y="681"/>
                    <a:pt x="2402" y="100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9" name="任意多边形 40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713258" y="2040131"/>
              <a:ext cx="1520825" cy="1301750"/>
            </a:xfrm>
            <a:custGeom>
              <a:avLst/>
              <a:gdLst>
                <a:gd name="connsiteX0" fmla="*/ 0 w 2566"/>
                <a:gd name="connsiteY0" fmla="*/ 0 h 2195"/>
                <a:gd name="connsiteX1" fmla="*/ 0 w 2566"/>
                <a:gd name="connsiteY1" fmla="*/ 2195 h 2195"/>
                <a:gd name="connsiteX2" fmla="*/ 2565 w 2566"/>
                <a:gd name="connsiteY2" fmla="*/ 2165 h 2195"/>
                <a:gd name="connsiteX3" fmla="*/ 2560 w 2566"/>
                <a:gd name="connsiteY3" fmla="*/ 15 h 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6" h="2195">
                  <a:moveTo>
                    <a:pt x="0" y="0"/>
                  </a:moveTo>
                  <a:cubicBezTo>
                    <a:pt x="0" y="754"/>
                    <a:pt x="0" y="1662"/>
                    <a:pt x="0" y="2195"/>
                  </a:cubicBezTo>
                  <a:cubicBezTo>
                    <a:pt x="975" y="2180"/>
                    <a:pt x="1895" y="2181"/>
                    <a:pt x="2565" y="2165"/>
                  </a:cubicBezTo>
                  <a:cubicBezTo>
                    <a:pt x="2565" y="1610"/>
                    <a:pt x="2570" y="677"/>
                    <a:pt x="2560" y="15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0" name="任意多边形 41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2338858" y="2042671"/>
              <a:ext cx="1424940" cy="1277620"/>
            </a:xfrm>
            <a:custGeom>
              <a:avLst/>
              <a:gdLst>
                <a:gd name="connsiteX0" fmla="*/ 0 w 2404"/>
                <a:gd name="connsiteY0" fmla="*/ 0 h 2154"/>
                <a:gd name="connsiteX1" fmla="*/ 0 w 2404"/>
                <a:gd name="connsiteY1" fmla="*/ 2154 h 2154"/>
                <a:gd name="connsiteX2" fmla="*/ 2399 w 2404"/>
                <a:gd name="connsiteY2" fmla="*/ 2116 h 2154"/>
                <a:gd name="connsiteX3" fmla="*/ 2404 w 2404"/>
                <a:gd name="connsiteY3" fmla="*/ 16 h 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" h="2154">
                  <a:moveTo>
                    <a:pt x="0" y="0"/>
                  </a:moveTo>
                  <a:cubicBezTo>
                    <a:pt x="0" y="740"/>
                    <a:pt x="0" y="1631"/>
                    <a:pt x="0" y="2154"/>
                  </a:cubicBezTo>
                  <a:cubicBezTo>
                    <a:pt x="915" y="2139"/>
                    <a:pt x="1770" y="2131"/>
                    <a:pt x="2399" y="2116"/>
                  </a:cubicBezTo>
                  <a:cubicBezTo>
                    <a:pt x="2399" y="1571"/>
                    <a:pt x="2404" y="671"/>
                    <a:pt x="2404" y="16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1" name="任意多边形 42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709448" y="3419986"/>
              <a:ext cx="1520825" cy="1275715"/>
            </a:xfrm>
            <a:custGeom>
              <a:avLst/>
              <a:gdLst>
                <a:gd name="connsiteX0" fmla="*/ 1 w 2564"/>
                <a:gd name="connsiteY0" fmla="*/ 19 h 2152"/>
                <a:gd name="connsiteX1" fmla="*/ 0 w 2564"/>
                <a:gd name="connsiteY1" fmla="*/ 2152 h 2152"/>
                <a:gd name="connsiteX2" fmla="*/ 2561 w 2564"/>
                <a:gd name="connsiteY2" fmla="*/ 2054 h 2152"/>
                <a:gd name="connsiteX3" fmla="*/ 2560 w 2564"/>
                <a:gd name="connsiteY3" fmla="*/ 0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" h="2152">
                  <a:moveTo>
                    <a:pt x="1" y="19"/>
                  </a:moveTo>
                  <a:cubicBezTo>
                    <a:pt x="1" y="763"/>
                    <a:pt x="0" y="1626"/>
                    <a:pt x="0" y="2152"/>
                  </a:cubicBezTo>
                  <a:cubicBezTo>
                    <a:pt x="921" y="2119"/>
                    <a:pt x="1881" y="2074"/>
                    <a:pt x="2561" y="2054"/>
                  </a:cubicBezTo>
                  <a:cubicBezTo>
                    <a:pt x="2561" y="1506"/>
                    <a:pt x="2570" y="653"/>
                    <a:pt x="2560" y="0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2" name="任意多边形 43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2338223" y="3397126"/>
              <a:ext cx="1425575" cy="1235710"/>
            </a:xfrm>
            <a:custGeom>
              <a:avLst/>
              <a:gdLst>
                <a:gd name="connsiteX0" fmla="*/ 1 w 2406"/>
                <a:gd name="connsiteY0" fmla="*/ 39 h 2085"/>
                <a:gd name="connsiteX1" fmla="*/ 0 w 2406"/>
                <a:gd name="connsiteY1" fmla="*/ 2085 h 2085"/>
                <a:gd name="connsiteX2" fmla="*/ 2405 w 2406"/>
                <a:gd name="connsiteY2" fmla="*/ 1991 h 2085"/>
                <a:gd name="connsiteX3" fmla="*/ 2400 w 2406"/>
                <a:gd name="connsiteY3" fmla="*/ 0 h 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6" h="2085">
                  <a:moveTo>
                    <a:pt x="1" y="39"/>
                  </a:moveTo>
                  <a:cubicBezTo>
                    <a:pt x="1" y="753"/>
                    <a:pt x="0" y="1581"/>
                    <a:pt x="0" y="2085"/>
                  </a:cubicBezTo>
                  <a:cubicBezTo>
                    <a:pt x="865" y="2053"/>
                    <a:pt x="1767" y="2010"/>
                    <a:pt x="2405" y="1991"/>
                  </a:cubicBezTo>
                  <a:cubicBezTo>
                    <a:pt x="2405" y="1465"/>
                    <a:pt x="2410" y="630"/>
                    <a:pt x="2400" y="0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2993231" y="1189673"/>
            <a:ext cx="5648358" cy="33147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1" y="942159"/>
            <a:ext cx="9203606" cy="5058590"/>
            <a:chOff x="1" y="113212"/>
            <a:chExt cx="12271475" cy="6744787"/>
          </a:xfrm>
        </p:grpSpPr>
        <p:pic>
          <p:nvPicPr>
            <p:cNvPr id="12" name="图片 11" descr="f6043dcc74b4197d1ce4068abd875718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>
              <a:clrChange>
                <a:clrFrom>
                  <a:srgbClr val="D4E1EA">
                    <a:alpha val="100000"/>
                  </a:srgbClr>
                </a:clrFrom>
                <a:clrTo>
                  <a:srgbClr val="D4E1EA">
                    <a:alpha val="100000"/>
                    <a:alpha val="0"/>
                  </a:srgbClr>
                </a:clrTo>
              </a:clrChange>
            </a:blip>
            <a:srcRect t="-260"/>
            <a:stretch>
              <a:fillRect/>
            </a:stretch>
          </p:blipFill>
          <p:spPr>
            <a:xfrm>
              <a:off x="1" y="113212"/>
              <a:ext cx="1085108" cy="1818226"/>
            </a:xfrm>
            <a:prstGeom prst="homePlate">
              <a:avLst/>
            </a:prstGeom>
          </p:spPr>
        </p:pic>
        <p:pic>
          <p:nvPicPr>
            <p:cNvPr id="13" name="图片 12" descr="f6043dcc74b4197d1ce4068abd87571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D5E2EB">
                    <a:alpha val="100000"/>
                  </a:srgbClr>
                </a:clrFrom>
                <a:clrTo>
                  <a:srgbClr val="D5E2EB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10800000">
              <a:off x="11156697" y="5842478"/>
              <a:ext cx="1114779" cy="1015521"/>
            </a:xfrm>
            <a:prstGeom prst="rect">
              <a:avLst/>
            </a:prstGeom>
            <a:effectLst/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48" y="1189676"/>
            <a:ext cx="8139178" cy="33147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8"/>
            </p:custDataLst>
          </p:nvPr>
        </p:nvSpPr>
        <p:spPr>
          <a:xfrm>
            <a:off x="502448" y="1571631"/>
            <a:ext cx="3962432" cy="404168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9"/>
            </p:custDataLst>
          </p:nvPr>
        </p:nvSpPr>
        <p:spPr>
          <a:xfrm>
            <a:off x="4679194" y="1571631"/>
            <a:ext cx="3962432" cy="404168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1" y="942159"/>
            <a:ext cx="9203606" cy="5058590"/>
            <a:chOff x="1" y="113212"/>
            <a:chExt cx="12271475" cy="6744787"/>
          </a:xfrm>
        </p:grpSpPr>
        <p:grpSp>
          <p:nvGrpSpPr>
            <p:cNvPr id="15" name="组合 14"/>
            <p:cNvGrpSpPr/>
            <p:nvPr userDrawn="1">
              <p:custDataLst>
                <p:tags r:id="rId3"/>
              </p:custDataLst>
            </p:nvPr>
          </p:nvGrpSpPr>
          <p:grpSpPr>
            <a:xfrm>
              <a:off x="1" y="113212"/>
              <a:ext cx="12271475" cy="6744787"/>
              <a:chOff x="1" y="113212"/>
              <a:chExt cx="12271475" cy="6744787"/>
            </a:xfrm>
          </p:grpSpPr>
          <p:pic>
            <p:nvPicPr>
              <p:cNvPr id="16" name="图片 15" descr="f6043dcc74b4197d1ce4068abd875718"/>
              <p:cNvPicPr>
                <a:picLocks noChangeAspect="1"/>
              </p:cNvPicPr>
              <p:nvPr userDrawn="1">
                <p:custDataLst>
                  <p:tags r:id="rId4"/>
                </p:custDataLst>
              </p:nvPr>
            </p:nvPicPr>
            <p:blipFill rotWithShape="1">
              <a:blip r:embed="rId5">
                <a:clrChange>
                  <a:clrFrom>
                    <a:srgbClr val="D4E1EA">
                      <a:alpha val="100000"/>
                    </a:srgbClr>
                  </a:clrFrom>
                  <a:clrTo>
                    <a:srgbClr val="D4E1EA">
                      <a:alpha val="100000"/>
                      <a:alpha val="0"/>
                    </a:srgbClr>
                  </a:clrTo>
                </a:clrChange>
              </a:blip>
              <a:srcRect t="-260"/>
              <a:stretch>
                <a:fillRect/>
              </a:stretch>
            </p:blipFill>
            <p:spPr>
              <a:xfrm>
                <a:off x="1" y="113212"/>
                <a:ext cx="1085108" cy="1818226"/>
              </a:xfrm>
              <a:prstGeom prst="homePlate">
                <a:avLst/>
              </a:prstGeom>
            </p:spPr>
          </p:pic>
          <p:pic>
            <p:nvPicPr>
              <p:cNvPr id="17" name="图片 16" descr="f6043dcc74b4197d1ce4068abd875718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7">
                <a:clrChange>
                  <a:clrFrom>
                    <a:srgbClr val="D5E2EB">
                      <a:alpha val="100000"/>
                    </a:srgbClr>
                  </a:clrFrom>
                  <a:clrTo>
                    <a:srgbClr val="D5E2EB">
                      <a:alpha val="100000"/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>
              <a:xfrm rot="10800000">
                <a:off x="11156697" y="5842478"/>
                <a:ext cx="1114779" cy="101552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0" name="组合 9"/>
            <p:cNvGrpSpPr/>
            <p:nvPr userDrawn="1">
              <p:custDataLst>
                <p:tags r:id="rId8"/>
              </p:custDataLst>
            </p:nvPr>
          </p:nvGrpSpPr>
          <p:grpSpPr>
            <a:xfrm>
              <a:off x="11809866" y="1022325"/>
              <a:ext cx="54266" cy="338554"/>
              <a:chOff x="11496040" y="2361565"/>
              <a:chExt cx="72000" cy="449190"/>
            </a:xfrm>
          </p:grpSpPr>
          <p:sp>
            <p:nvSpPr>
              <p:cNvPr id="11" name="椭圆 10"/>
              <p:cNvSpPr>
                <a:spLocks noChangeAspec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11496040" y="2361565"/>
                <a:ext cx="72000" cy="72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>
                <a:spLocks noChangeAspec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11496040" y="2550160"/>
                <a:ext cx="72000" cy="72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>
                <a:spLocks noChangeAspec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11496040" y="2738755"/>
                <a:ext cx="72000" cy="72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2"/>
            </p:custDataLst>
          </p:nvPr>
        </p:nvSpPr>
        <p:spPr>
          <a:xfrm>
            <a:off x="7928351" y="1571631"/>
            <a:ext cx="713238" cy="404168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3"/>
            </p:custDataLst>
          </p:nvPr>
        </p:nvSpPr>
        <p:spPr>
          <a:xfrm>
            <a:off x="502444" y="1571625"/>
            <a:ext cx="7371076" cy="4041680"/>
          </a:xfrm>
        </p:spPr>
        <p:txBody>
          <a:bodyPr vert="eaVert" lIns="90000" tIns="46800" rIns="90000" bIns="46800">
            <a:normAutofit/>
          </a:bodyPr>
          <a:lstStyle>
            <a:lvl1pPr indent="0" eaLnBrk="1" fontAlgn="auto" latinLnBrk="0" hangingPunct="1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1" y="942159"/>
            <a:ext cx="9203606" cy="5058590"/>
            <a:chOff x="1" y="113212"/>
            <a:chExt cx="12271475" cy="6744787"/>
          </a:xfrm>
        </p:grpSpPr>
        <p:pic>
          <p:nvPicPr>
            <p:cNvPr id="9" name="图片 8" descr="f6043dcc74b4197d1ce4068abd875718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>
              <a:clrChange>
                <a:clrFrom>
                  <a:srgbClr val="D4E1EA">
                    <a:alpha val="100000"/>
                  </a:srgbClr>
                </a:clrFrom>
                <a:clrTo>
                  <a:srgbClr val="D4E1EA">
                    <a:alpha val="100000"/>
                    <a:alpha val="0"/>
                  </a:srgbClr>
                </a:clrTo>
              </a:clrChange>
            </a:blip>
            <a:srcRect t="-260"/>
            <a:stretch>
              <a:fillRect/>
            </a:stretch>
          </p:blipFill>
          <p:spPr>
            <a:xfrm>
              <a:off x="1" y="113212"/>
              <a:ext cx="1085108" cy="1818226"/>
            </a:xfrm>
            <a:prstGeom prst="homePlate">
              <a:avLst/>
            </a:prstGeom>
          </p:spPr>
        </p:pic>
        <p:pic>
          <p:nvPicPr>
            <p:cNvPr id="8" name="图片 7" descr="f6043dcc74b4197d1ce4068abd87571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D5E2EB">
                    <a:alpha val="100000"/>
                  </a:srgbClr>
                </a:clrFrom>
                <a:clrTo>
                  <a:srgbClr val="D5E2EB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10800000">
              <a:off x="11156697" y="5842478"/>
              <a:ext cx="1114779" cy="1015521"/>
            </a:xfrm>
            <a:prstGeom prst="rect">
              <a:avLst/>
            </a:prstGeom>
            <a:effectLst/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502448" y="1571631"/>
            <a:ext cx="8139178" cy="404168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>
            <p:custDataLst>
              <p:tags r:id="rId2"/>
            </p:custDataLst>
          </p:nvPr>
        </p:nvGrpSpPr>
        <p:grpSpPr>
          <a:xfrm>
            <a:off x="-19050" y="1130618"/>
            <a:ext cx="8695080" cy="4882991"/>
            <a:chOff x="-25400" y="364490"/>
            <a:chExt cx="11593440" cy="6510655"/>
          </a:xfrm>
        </p:grpSpPr>
        <p:sp>
          <p:nvSpPr>
            <p:cNvPr id="13" name="任意多边形 2"/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1786255" y="1268730"/>
              <a:ext cx="1520825" cy="1219835"/>
            </a:xfrm>
            <a:custGeom>
              <a:avLst/>
              <a:gdLst>
                <a:gd name="connsiteX0" fmla="*/ 5 w 2565"/>
                <a:gd name="connsiteY0" fmla="*/ 0 h 2057"/>
                <a:gd name="connsiteX1" fmla="*/ 0 w 2565"/>
                <a:gd name="connsiteY1" fmla="*/ 2039 h 2057"/>
                <a:gd name="connsiteX2" fmla="*/ 2565 w 2565"/>
                <a:gd name="connsiteY2" fmla="*/ 2051 h 2057"/>
                <a:gd name="connsiteX3" fmla="*/ 2560 w 2565"/>
                <a:gd name="connsiteY3" fmla="*/ 97 h 2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" h="2057">
                  <a:moveTo>
                    <a:pt x="5" y="0"/>
                  </a:moveTo>
                  <a:cubicBezTo>
                    <a:pt x="5" y="705"/>
                    <a:pt x="0" y="1541"/>
                    <a:pt x="0" y="2039"/>
                  </a:cubicBezTo>
                  <a:cubicBezTo>
                    <a:pt x="960" y="2051"/>
                    <a:pt x="1895" y="2066"/>
                    <a:pt x="2565" y="2051"/>
                  </a:cubicBezTo>
                  <a:cubicBezTo>
                    <a:pt x="2560" y="1557"/>
                    <a:pt x="2570" y="717"/>
                    <a:pt x="2560" y="9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任意多边形 3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413125" y="1333500"/>
              <a:ext cx="1426845" cy="1173480"/>
            </a:xfrm>
            <a:custGeom>
              <a:avLst/>
              <a:gdLst>
                <a:gd name="connsiteX0" fmla="*/ 7 w 2407"/>
                <a:gd name="connsiteY0" fmla="*/ 0 h 1980"/>
                <a:gd name="connsiteX1" fmla="*/ 0 w 2407"/>
                <a:gd name="connsiteY1" fmla="*/ 1949 h 1980"/>
                <a:gd name="connsiteX2" fmla="*/ 2407 w 2407"/>
                <a:gd name="connsiteY2" fmla="*/ 1980 h 1980"/>
                <a:gd name="connsiteX3" fmla="*/ 2402 w 2407"/>
                <a:gd name="connsiteY3" fmla="*/ 100 h 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7" h="1980">
                  <a:moveTo>
                    <a:pt x="7" y="0"/>
                  </a:moveTo>
                  <a:cubicBezTo>
                    <a:pt x="7" y="661"/>
                    <a:pt x="0" y="1482"/>
                    <a:pt x="0" y="1949"/>
                  </a:cubicBezTo>
                  <a:cubicBezTo>
                    <a:pt x="899" y="1960"/>
                    <a:pt x="1767" y="1980"/>
                    <a:pt x="2407" y="1980"/>
                  </a:cubicBezTo>
                  <a:cubicBezTo>
                    <a:pt x="2403" y="1517"/>
                    <a:pt x="2411" y="681"/>
                    <a:pt x="2402" y="10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任意多边形 40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1787525" y="2574290"/>
              <a:ext cx="1520825" cy="1301750"/>
            </a:xfrm>
            <a:custGeom>
              <a:avLst/>
              <a:gdLst>
                <a:gd name="connsiteX0" fmla="*/ 0 w 2566"/>
                <a:gd name="connsiteY0" fmla="*/ 0 h 2195"/>
                <a:gd name="connsiteX1" fmla="*/ 0 w 2566"/>
                <a:gd name="connsiteY1" fmla="*/ 2195 h 2195"/>
                <a:gd name="connsiteX2" fmla="*/ 2565 w 2566"/>
                <a:gd name="connsiteY2" fmla="*/ 2165 h 2195"/>
                <a:gd name="connsiteX3" fmla="*/ 2560 w 2566"/>
                <a:gd name="connsiteY3" fmla="*/ 15 h 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6" h="2195">
                  <a:moveTo>
                    <a:pt x="0" y="0"/>
                  </a:moveTo>
                  <a:cubicBezTo>
                    <a:pt x="0" y="754"/>
                    <a:pt x="0" y="1662"/>
                    <a:pt x="0" y="2195"/>
                  </a:cubicBezTo>
                  <a:cubicBezTo>
                    <a:pt x="975" y="2180"/>
                    <a:pt x="1895" y="2181"/>
                    <a:pt x="2565" y="2165"/>
                  </a:cubicBezTo>
                  <a:cubicBezTo>
                    <a:pt x="2565" y="1610"/>
                    <a:pt x="2570" y="677"/>
                    <a:pt x="256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任意多边形 41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3413125" y="2576830"/>
              <a:ext cx="1424940" cy="1277620"/>
            </a:xfrm>
            <a:custGeom>
              <a:avLst/>
              <a:gdLst>
                <a:gd name="connsiteX0" fmla="*/ 0 w 2404"/>
                <a:gd name="connsiteY0" fmla="*/ 0 h 2154"/>
                <a:gd name="connsiteX1" fmla="*/ 0 w 2404"/>
                <a:gd name="connsiteY1" fmla="*/ 2154 h 2154"/>
                <a:gd name="connsiteX2" fmla="*/ 2399 w 2404"/>
                <a:gd name="connsiteY2" fmla="*/ 2116 h 2154"/>
                <a:gd name="connsiteX3" fmla="*/ 2404 w 2404"/>
                <a:gd name="connsiteY3" fmla="*/ 16 h 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" h="2154">
                  <a:moveTo>
                    <a:pt x="0" y="0"/>
                  </a:moveTo>
                  <a:cubicBezTo>
                    <a:pt x="0" y="740"/>
                    <a:pt x="0" y="1631"/>
                    <a:pt x="0" y="2154"/>
                  </a:cubicBezTo>
                  <a:cubicBezTo>
                    <a:pt x="915" y="2139"/>
                    <a:pt x="1770" y="2131"/>
                    <a:pt x="2399" y="2116"/>
                  </a:cubicBezTo>
                  <a:cubicBezTo>
                    <a:pt x="2399" y="1571"/>
                    <a:pt x="2404" y="671"/>
                    <a:pt x="2404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 42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1783715" y="3954145"/>
              <a:ext cx="1520825" cy="1275715"/>
            </a:xfrm>
            <a:custGeom>
              <a:avLst/>
              <a:gdLst>
                <a:gd name="connsiteX0" fmla="*/ 1 w 2564"/>
                <a:gd name="connsiteY0" fmla="*/ 19 h 2152"/>
                <a:gd name="connsiteX1" fmla="*/ 0 w 2564"/>
                <a:gd name="connsiteY1" fmla="*/ 2152 h 2152"/>
                <a:gd name="connsiteX2" fmla="*/ 2561 w 2564"/>
                <a:gd name="connsiteY2" fmla="*/ 2054 h 2152"/>
                <a:gd name="connsiteX3" fmla="*/ 2560 w 2564"/>
                <a:gd name="connsiteY3" fmla="*/ 0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" h="2152">
                  <a:moveTo>
                    <a:pt x="1" y="19"/>
                  </a:moveTo>
                  <a:cubicBezTo>
                    <a:pt x="1" y="763"/>
                    <a:pt x="0" y="1626"/>
                    <a:pt x="0" y="2152"/>
                  </a:cubicBezTo>
                  <a:cubicBezTo>
                    <a:pt x="921" y="2119"/>
                    <a:pt x="1881" y="2074"/>
                    <a:pt x="2561" y="2054"/>
                  </a:cubicBezTo>
                  <a:cubicBezTo>
                    <a:pt x="2561" y="1506"/>
                    <a:pt x="2570" y="653"/>
                    <a:pt x="256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任意多边形 43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3412490" y="3931285"/>
              <a:ext cx="1425575" cy="1235710"/>
            </a:xfrm>
            <a:custGeom>
              <a:avLst/>
              <a:gdLst>
                <a:gd name="connsiteX0" fmla="*/ 1 w 2406"/>
                <a:gd name="connsiteY0" fmla="*/ 39 h 2085"/>
                <a:gd name="connsiteX1" fmla="*/ 0 w 2406"/>
                <a:gd name="connsiteY1" fmla="*/ 2085 h 2085"/>
                <a:gd name="connsiteX2" fmla="*/ 2405 w 2406"/>
                <a:gd name="connsiteY2" fmla="*/ 1991 h 2085"/>
                <a:gd name="connsiteX3" fmla="*/ 2400 w 2406"/>
                <a:gd name="connsiteY3" fmla="*/ 0 h 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6" h="2085">
                  <a:moveTo>
                    <a:pt x="1" y="39"/>
                  </a:moveTo>
                  <a:cubicBezTo>
                    <a:pt x="1" y="753"/>
                    <a:pt x="0" y="1581"/>
                    <a:pt x="0" y="2085"/>
                  </a:cubicBezTo>
                  <a:cubicBezTo>
                    <a:pt x="865" y="2053"/>
                    <a:pt x="1767" y="2010"/>
                    <a:pt x="2405" y="1991"/>
                  </a:cubicBezTo>
                  <a:cubicBezTo>
                    <a:pt x="2405" y="1465"/>
                    <a:pt x="2410" y="630"/>
                    <a:pt x="24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椭圆 6"/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11513774" y="2101410"/>
              <a:ext cx="54266" cy="5426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椭圆 7"/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11513774" y="2243554"/>
              <a:ext cx="54266" cy="5426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椭圆 8"/>
            <p:cNvSpPr>
              <a:spLocks noChangeAspect="1"/>
            </p:cNvSpPr>
            <p:nvPr>
              <p:custDataLst>
                <p:tags r:id="rId11"/>
              </p:custDataLst>
            </p:nvPr>
          </p:nvSpPr>
          <p:spPr>
            <a:xfrm>
              <a:off x="11513774" y="2385698"/>
              <a:ext cx="54266" cy="5426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0" name="图片 9" descr="f6043dcc74b4197d1ce4068abd875718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>
              <a:clrChange>
                <a:clrFrom>
                  <a:srgbClr val="D4E1EA">
                    <a:alpha val="100000"/>
                  </a:srgbClr>
                </a:clrFrom>
                <a:clrTo>
                  <a:srgbClr val="D4E1EA">
                    <a:alpha val="100000"/>
                    <a:alpha val="0"/>
                  </a:srgbClr>
                </a:clrTo>
              </a:clrChange>
            </a:blip>
            <a:srcRect l="-794" t="-2581"/>
            <a:stretch>
              <a:fillRect/>
            </a:stretch>
          </p:blipFill>
          <p:spPr>
            <a:xfrm>
              <a:off x="-25400" y="364490"/>
              <a:ext cx="2341245" cy="3923030"/>
            </a:xfrm>
            <a:prstGeom prst="homePlate">
              <a:avLst/>
            </a:prstGeom>
          </p:spPr>
        </p:pic>
        <p:pic>
          <p:nvPicPr>
            <p:cNvPr id="11" name="图片 10" descr="f6043dcc74b4197d1ce4068abd87571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>
              <a:clrChange>
                <a:clrFrom>
                  <a:srgbClr val="D5E2EB">
                    <a:alpha val="100000"/>
                  </a:srgbClr>
                </a:clrFrom>
                <a:clrTo>
                  <a:srgbClr val="D5E2EB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10800000">
              <a:off x="8803005" y="5244465"/>
              <a:ext cx="1790065" cy="1630680"/>
            </a:xfrm>
            <a:prstGeom prst="rect">
              <a:avLst/>
            </a:prstGeom>
            <a:effectLst/>
          </p:spPr>
        </p:pic>
        <p:sp>
          <p:nvSpPr>
            <p:cNvPr id="19" name="Freeform 5"/>
            <p:cNvSpPr/>
            <p:nvPr>
              <p:custDataLst>
                <p:tags r:id="rId16"/>
              </p:custDataLst>
            </p:nvPr>
          </p:nvSpPr>
          <p:spPr bwMode="auto">
            <a:xfrm>
              <a:off x="2928938" y="1812725"/>
              <a:ext cx="2654300" cy="2771540"/>
            </a:xfrm>
            <a:custGeom>
              <a:avLst/>
              <a:gdLst>
                <a:gd name="T0" fmla="*/ 1672 w 1672"/>
                <a:gd name="T1" fmla="*/ 1667 h 1840"/>
                <a:gd name="T2" fmla="*/ 1672 w 1672"/>
                <a:gd name="T3" fmla="*/ 1840 h 1840"/>
                <a:gd name="T4" fmla="*/ 0 w 1672"/>
                <a:gd name="T5" fmla="*/ 1840 h 1840"/>
                <a:gd name="T6" fmla="*/ 0 w 1672"/>
                <a:gd name="T7" fmla="*/ 0 h 1840"/>
                <a:gd name="T8" fmla="*/ 1672 w 1672"/>
                <a:gd name="T9" fmla="*/ 0 h 1840"/>
                <a:gd name="T10" fmla="*/ 1672 w 1672"/>
                <a:gd name="T11" fmla="*/ 170 h 1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2" h="1840">
                  <a:moveTo>
                    <a:pt x="1672" y="1667"/>
                  </a:moveTo>
                  <a:lnTo>
                    <a:pt x="1672" y="1840"/>
                  </a:lnTo>
                  <a:lnTo>
                    <a:pt x="0" y="1840"/>
                  </a:lnTo>
                  <a:lnTo>
                    <a:pt x="0" y="0"/>
                  </a:lnTo>
                  <a:lnTo>
                    <a:pt x="1672" y="0"/>
                  </a:lnTo>
                  <a:lnTo>
                    <a:pt x="1672" y="170"/>
                  </a:lnTo>
                </a:path>
              </a:pathLst>
            </a:custGeom>
            <a:noFill/>
            <a:ln w="58738" cap="flat">
              <a:solidFill>
                <a:schemeClr val="accent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cxnSp>
          <p:nvCxnSpPr>
            <p:cNvPr id="20" name="直接连接符 19"/>
            <p:cNvCxnSpPr/>
            <p:nvPr>
              <p:custDataLst>
                <p:tags r:id="rId17"/>
              </p:custDataLst>
            </p:nvPr>
          </p:nvCxnSpPr>
          <p:spPr>
            <a:xfrm>
              <a:off x="3381375" y="4148983"/>
              <a:ext cx="2694940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占位符 23"/>
          <p:cNvSpPr>
            <a:spLocks noGrp="1"/>
          </p:cNvSpPr>
          <p:nvPr>
            <p:ph type="body" sz="quarter" idx="13" hasCustomPrompt="1"/>
            <p:custDataLst>
              <p:tags r:id="rId18"/>
            </p:custDataLst>
          </p:nvPr>
        </p:nvSpPr>
        <p:spPr>
          <a:xfrm>
            <a:off x="2478405" y="3467100"/>
            <a:ext cx="4621530" cy="463868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9"/>
            </p:custDataLst>
          </p:nvPr>
        </p:nvSpPr>
        <p:spPr>
          <a:xfrm>
            <a:off x="2478405" y="2530793"/>
            <a:ext cx="4622483" cy="898208"/>
          </a:xfrm>
        </p:spPr>
        <p:txBody>
          <a:bodyPr vert="horz" lIns="90000" tIns="46800" rIns="9000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720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0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1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2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f6043dcc74b4197d1ce4068abd87571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1130618"/>
            <a:ext cx="701516" cy="1175385"/>
          </a:xfrm>
          <a:prstGeom prst="homePlate">
            <a:avLst/>
          </a:prstGeom>
        </p:spPr>
      </p:pic>
      <p:pic>
        <p:nvPicPr>
          <p:cNvPr id="7" name="图片 6" descr="f6043dcc74b4197d1ce4068abd87571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10800000">
            <a:off x="7896701" y="5239226"/>
            <a:ext cx="836295" cy="761524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19600" y="1085400"/>
            <a:ext cx="8704800" cy="468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f6043dcc74b4197d1ce4068abd87571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0" y="4293248"/>
            <a:ext cx="1019029" cy="1707502"/>
          </a:xfrm>
          <a:prstGeom prst="homePlate">
            <a:avLst/>
          </a:prstGeom>
        </p:spPr>
      </p:pic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5"/>
            </p:custDataLst>
          </p:nvPr>
        </p:nvSpPr>
        <p:spPr>
          <a:xfrm>
            <a:off x="961200" y="1794150"/>
            <a:ext cx="7219800" cy="542700"/>
          </a:xfrm>
        </p:spPr>
        <p:txBody>
          <a:bodyPr anchor="ctr"/>
          <a:lstStyle>
            <a:lvl1pPr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6"/>
            </p:custDataLst>
          </p:nvPr>
        </p:nvSpPr>
        <p:spPr>
          <a:xfrm>
            <a:off x="960835" y="2479950"/>
            <a:ext cx="7219950" cy="25839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857250"/>
            <a:ext cx="3617595" cy="5149691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dirty="0">
              <a:sym typeface="+mn-ea"/>
            </a:endParaRPr>
          </a:p>
        </p:txBody>
      </p:sp>
      <p:pic>
        <p:nvPicPr>
          <p:cNvPr id="12" name="图片 11" descr="f6043dcc74b4197d1ce4068abd87571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942023"/>
            <a:ext cx="813911" cy="1363504"/>
          </a:xfrm>
          <a:prstGeom prst="homePlate">
            <a:avLst/>
          </a:prstGeom>
        </p:spPr>
      </p:pic>
      <p:pic>
        <p:nvPicPr>
          <p:cNvPr id="13" name="图片 12" descr="f6043dcc74b4197d1ce4068abd87571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10800000">
            <a:off x="8367713" y="5239226"/>
            <a:ext cx="836295" cy="761524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437400" y="1435050"/>
            <a:ext cx="2970000" cy="661500"/>
          </a:xfrm>
        </p:spPr>
        <p:txBody>
          <a:bodyPr anchor="ctr"/>
          <a:lstStyle>
            <a:lvl1pPr>
              <a:defRPr sz="3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440100" y="2180250"/>
            <a:ext cx="2967300" cy="30699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3825900" y="1434704"/>
            <a:ext cx="4860000" cy="3815953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857250"/>
            <a:ext cx="9144000" cy="199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pic>
        <p:nvPicPr>
          <p:cNvPr id="13" name="图片 12" descr="f6043dcc74b4197d1ce4068abd87571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942023"/>
            <a:ext cx="813911" cy="1363504"/>
          </a:xfrm>
          <a:prstGeom prst="homePlate">
            <a:avLst/>
          </a:prstGeom>
        </p:spPr>
      </p:pic>
      <p:pic>
        <p:nvPicPr>
          <p:cNvPr id="14" name="图片 13" descr="f6043dcc74b4197d1ce4068abd87571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10800000">
            <a:off x="8367713" y="5239226"/>
            <a:ext cx="836295" cy="761524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459000" y="1443150"/>
            <a:ext cx="8232300" cy="469800"/>
          </a:xfrm>
        </p:spPr>
        <p:txBody>
          <a:bodyPr anchor="ctr"/>
          <a:lstStyle>
            <a:lvl1pPr algn="ctr">
              <a:defRPr sz="3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459000" y="2101950"/>
            <a:ext cx="8231981" cy="621000"/>
          </a:xfrm>
        </p:spPr>
        <p:txBody>
          <a:bodyPr/>
          <a:lstStyle>
            <a:lvl1pPr algn="ctr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459581" y="2963250"/>
            <a:ext cx="8224200" cy="25731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4629151"/>
            <a:ext cx="9144000" cy="1371599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pic>
        <p:nvPicPr>
          <p:cNvPr id="11" name="图片 10" descr="f6043dcc74b4197d1ce4068abd87571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942023"/>
            <a:ext cx="813911" cy="1363504"/>
          </a:xfrm>
          <a:prstGeom prst="homePlate">
            <a:avLst/>
          </a:prstGeom>
        </p:spPr>
      </p:pic>
      <p:pic>
        <p:nvPicPr>
          <p:cNvPr id="12" name="图片 11" descr="f6043dcc74b4197d1ce4068abd87571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10800000">
            <a:off x="8367713" y="5239226"/>
            <a:ext cx="836295" cy="761524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453600" y="1359450"/>
            <a:ext cx="8232300" cy="423900"/>
          </a:xfrm>
        </p:spPr>
        <p:txBody>
          <a:bodyPr anchor="ctr"/>
          <a:lstStyle>
            <a:lvl1pPr algn="ctr"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453628" y="2118150"/>
            <a:ext cx="8243100" cy="24084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445500" y="4742550"/>
            <a:ext cx="8251200" cy="7587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857250"/>
            <a:ext cx="9144000" cy="6858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pic>
        <p:nvPicPr>
          <p:cNvPr id="17" name="图片 16" descr="f6043dcc74b4197d1ce4068abd8757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10800000">
            <a:off x="8367523" y="5239109"/>
            <a:ext cx="836084" cy="761641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434700" y="1035450"/>
            <a:ext cx="8278200" cy="331473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434700" y="2104650"/>
            <a:ext cx="4006800" cy="21708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4681800" y="2104650"/>
            <a:ext cx="4025700" cy="21708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429300" y="4469850"/>
            <a:ext cx="4006800" cy="5859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4689900" y="4467150"/>
            <a:ext cx="4025700" cy="5859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1576668"/>
            <a:ext cx="9144000" cy="370466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pic>
        <p:nvPicPr>
          <p:cNvPr id="11" name="图片 10" descr="f6043dcc74b4197d1ce4068abd87571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942023"/>
            <a:ext cx="1403033" cy="2351246"/>
          </a:xfrm>
          <a:prstGeom prst="homePlate">
            <a:avLst/>
          </a:prstGeom>
        </p:spPr>
      </p:pic>
      <p:pic>
        <p:nvPicPr>
          <p:cNvPr id="12" name="图片 11" descr="f6043dcc74b4197d1ce4068abd87571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10800000">
            <a:off x="8248650" y="5002530"/>
            <a:ext cx="1095851" cy="998220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142100" y="1861650"/>
            <a:ext cx="6858000" cy="1790100"/>
          </a:xfrm>
        </p:spPr>
        <p:txBody>
          <a:bodyPr anchor="b"/>
          <a:lstStyle>
            <a:lvl1pPr algn="ctr">
              <a:defRPr sz="60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141810" y="3754350"/>
            <a:ext cx="6858000" cy="1242000"/>
          </a:xfrm>
        </p:spPr>
        <p:txBody>
          <a:bodyPr/>
          <a:lstStyle>
            <a:lvl1pPr algn="ctr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160.xml"/><Relationship Id="rId23" Type="http://schemas.openxmlformats.org/officeDocument/2006/relationships/tags" Target="../tags/tag159.xml"/><Relationship Id="rId22" Type="http://schemas.openxmlformats.org/officeDocument/2006/relationships/tags" Target="../tags/tag158.xml"/><Relationship Id="rId21" Type="http://schemas.openxmlformats.org/officeDocument/2006/relationships/tags" Target="../tags/tag157.xml"/><Relationship Id="rId20" Type="http://schemas.openxmlformats.org/officeDocument/2006/relationships/tags" Target="../tags/tag156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55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5" Type="http://schemas.openxmlformats.org/officeDocument/2006/relationships/theme" Target="../theme/theme3.xml"/><Relationship Id="rId24" Type="http://schemas.openxmlformats.org/officeDocument/2006/relationships/tags" Target="../tags/tag302.xml"/><Relationship Id="rId23" Type="http://schemas.openxmlformats.org/officeDocument/2006/relationships/tags" Target="../tags/tag301.xml"/><Relationship Id="rId22" Type="http://schemas.openxmlformats.org/officeDocument/2006/relationships/tags" Target="../tags/tag300.xml"/><Relationship Id="rId21" Type="http://schemas.openxmlformats.org/officeDocument/2006/relationships/tags" Target="../tags/tag299.xml"/><Relationship Id="rId20" Type="http://schemas.openxmlformats.org/officeDocument/2006/relationships/tags" Target="../tags/tag298.xml"/><Relationship Id="rId2" Type="http://schemas.openxmlformats.org/officeDocument/2006/relationships/slideLayout" Target="../slideLayouts/slideLayout31.xml"/><Relationship Id="rId19" Type="http://schemas.openxmlformats.org/officeDocument/2006/relationships/tags" Target="../tags/tag297.xml"/><Relationship Id="rId18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5" Type="http://schemas.openxmlformats.org/officeDocument/2006/relationships/theme" Target="../theme/theme4.xml"/><Relationship Id="rId24" Type="http://schemas.openxmlformats.org/officeDocument/2006/relationships/tags" Target="../tags/tag490.xml"/><Relationship Id="rId23" Type="http://schemas.openxmlformats.org/officeDocument/2006/relationships/tags" Target="../tags/tag489.xml"/><Relationship Id="rId22" Type="http://schemas.openxmlformats.org/officeDocument/2006/relationships/tags" Target="../tags/tag488.xml"/><Relationship Id="rId21" Type="http://schemas.openxmlformats.org/officeDocument/2006/relationships/tags" Target="../tags/tag487.xml"/><Relationship Id="rId20" Type="http://schemas.openxmlformats.org/officeDocument/2006/relationships/tags" Target="../tags/tag486.xml"/><Relationship Id="rId2" Type="http://schemas.openxmlformats.org/officeDocument/2006/relationships/slideLayout" Target="../slideLayouts/slideLayout49.xml"/><Relationship Id="rId19" Type="http://schemas.openxmlformats.org/officeDocument/2006/relationships/tags" Target="../tags/tag485.xml"/><Relationship Id="rId18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02412" y="1189673"/>
            <a:ext cx="8139178" cy="331473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502412" y="1571631"/>
            <a:ext cx="8139178" cy="404168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59807" y="561962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087000" y="5619625"/>
            <a:ext cx="2970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6457950" y="561962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85725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02412" y="1189673"/>
            <a:ext cx="8139178" cy="331473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502412" y="1578299"/>
            <a:ext cx="8139178" cy="404168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59807" y="5619625"/>
            <a:ext cx="2025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087000" y="5619625"/>
            <a:ext cx="2970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6457950" y="5619625"/>
            <a:ext cx="2025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85725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02412" y="1189673"/>
            <a:ext cx="8139178" cy="331473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502412" y="1571631"/>
            <a:ext cx="8139178" cy="40416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59807" y="5619625"/>
            <a:ext cx="2025000" cy="2376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l">
              <a:defRPr sz="12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087000" y="5619625"/>
            <a:ext cx="2970000" cy="2376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ctr">
              <a:defRPr sz="12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6457950" y="5619625"/>
            <a:ext cx="2025000" cy="2376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r">
              <a:defRPr sz="12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85725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493.xml"/><Relationship Id="rId2" Type="http://schemas.openxmlformats.org/officeDocument/2006/relationships/tags" Target="../tags/tag492.xml"/><Relationship Id="rId1" Type="http://schemas.openxmlformats.org/officeDocument/2006/relationships/tags" Target="../tags/tag49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601.xml"/><Relationship Id="rId8" Type="http://schemas.openxmlformats.org/officeDocument/2006/relationships/tags" Target="../tags/tag600.xml"/><Relationship Id="rId7" Type="http://schemas.openxmlformats.org/officeDocument/2006/relationships/tags" Target="../tags/tag599.xml"/><Relationship Id="rId6" Type="http://schemas.openxmlformats.org/officeDocument/2006/relationships/tags" Target="../tags/tag598.xml"/><Relationship Id="rId5" Type="http://schemas.openxmlformats.org/officeDocument/2006/relationships/tags" Target="../tags/tag597.xml"/><Relationship Id="rId4" Type="http://schemas.openxmlformats.org/officeDocument/2006/relationships/tags" Target="../tags/tag596.xml"/><Relationship Id="rId3" Type="http://schemas.openxmlformats.org/officeDocument/2006/relationships/tags" Target="../tags/tag595.xml"/><Relationship Id="rId2" Type="http://schemas.openxmlformats.org/officeDocument/2006/relationships/tags" Target="../tags/tag594.xml"/><Relationship Id="rId10" Type="http://schemas.openxmlformats.org/officeDocument/2006/relationships/slideLayout" Target="../slideLayouts/slideLayout15.xml"/><Relationship Id="rId1" Type="http://schemas.openxmlformats.org/officeDocument/2006/relationships/tags" Target="../tags/tag59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610.xml"/><Relationship Id="rId8" Type="http://schemas.openxmlformats.org/officeDocument/2006/relationships/tags" Target="../tags/tag609.xml"/><Relationship Id="rId7" Type="http://schemas.openxmlformats.org/officeDocument/2006/relationships/tags" Target="../tags/tag608.xml"/><Relationship Id="rId6" Type="http://schemas.openxmlformats.org/officeDocument/2006/relationships/tags" Target="../tags/tag607.xml"/><Relationship Id="rId5" Type="http://schemas.openxmlformats.org/officeDocument/2006/relationships/tags" Target="../tags/tag606.xml"/><Relationship Id="rId4" Type="http://schemas.openxmlformats.org/officeDocument/2006/relationships/tags" Target="../tags/tag605.xml"/><Relationship Id="rId3" Type="http://schemas.openxmlformats.org/officeDocument/2006/relationships/tags" Target="../tags/tag604.xml"/><Relationship Id="rId2" Type="http://schemas.openxmlformats.org/officeDocument/2006/relationships/tags" Target="../tags/tag603.xml"/><Relationship Id="rId10" Type="http://schemas.openxmlformats.org/officeDocument/2006/relationships/slideLayout" Target="../slideLayouts/slideLayout15.xml"/><Relationship Id="rId1" Type="http://schemas.openxmlformats.org/officeDocument/2006/relationships/tags" Target="../tags/tag60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612.xml"/><Relationship Id="rId1" Type="http://schemas.openxmlformats.org/officeDocument/2006/relationships/tags" Target="../tags/tag61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621.xml"/><Relationship Id="rId8" Type="http://schemas.openxmlformats.org/officeDocument/2006/relationships/tags" Target="../tags/tag620.xml"/><Relationship Id="rId7" Type="http://schemas.openxmlformats.org/officeDocument/2006/relationships/tags" Target="../tags/tag619.xml"/><Relationship Id="rId6" Type="http://schemas.openxmlformats.org/officeDocument/2006/relationships/tags" Target="../tags/tag618.xml"/><Relationship Id="rId5" Type="http://schemas.openxmlformats.org/officeDocument/2006/relationships/tags" Target="../tags/tag617.xml"/><Relationship Id="rId4" Type="http://schemas.openxmlformats.org/officeDocument/2006/relationships/tags" Target="../tags/tag616.xml"/><Relationship Id="rId3" Type="http://schemas.openxmlformats.org/officeDocument/2006/relationships/tags" Target="../tags/tag615.xml"/><Relationship Id="rId2" Type="http://schemas.openxmlformats.org/officeDocument/2006/relationships/tags" Target="../tags/tag614.xml"/><Relationship Id="rId10" Type="http://schemas.openxmlformats.org/officeDocument/2006/relationships/slideLayout" Target="../slideLayouts/slideLayout15.xml"/><Relationship Id="rId1" Type="http://schemas.openxmlformats.org/officeDocument/2006/relationships/tags" Target="../tags/tag6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tags" Target="../tags/tag623.xml"/><Relationship Id="rId1" Type="http://schemas.openxmlformats.org/officeDocument/2006/relationships/tags" Target="../tags/tag62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02.xml"/><Relationship Id="rId8" Type="http://schemas.openxmlformats.org/officeDocument/2006/relationships/tags" Target="../tags/tag501.xml"/><Relationship Id="rId7" Type="http://schemas.openxmlformats.org/officeDocument/2006/relationships/tags" Target="../tags/tag500.xml"/><Relationship Id="rId6" Type="http://schemas.openxmlformats.org/officeDocument/2006/relationships/tags" Target="../tags/tag499.xml"/><Relationship Id="rId5" Type="http://schemas.openxmlformats.org/officeDocument/2006/relationships/tags" Target="../tags/tag498.xml"/><Relationship Id="rId4" Type="http://schemas.openxmlformats.org/officeDocument/2006/relationships/tags" Target="../tags/tag497.xml"/><Relationship Id="rId3" Type="http://schemas.openxmlformats.org/officeDocument/2006/relationships/tags" Target="../tags/tag496.xml"/><Relationship Id="rId2" Type="http://schemas.openxmlformats.org/officeDocument/2006/relationships/tags" Target="../tags/tag495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509.xml"/><Relationship Id="rId15" Type="http://schemas.openxmlformats.org/officeDocument/2006/relationships/tags" Target="../tags/tag508.xml"/><Relationship Id="rId14" Type="http://schemas.openxmlformats.org/officeDocument/2006/relationships/tags" Target="../tags/tag507.xml"/><Relationship Id="rId13" Type="http://schemas.openxmlformats.org/officeDocument/2006/relationships/tags" Target="../tags/tag506.xml"/><Relationship Id="rId12" Type="http://schemas.openxmlformats.org/officeDocument/2006/relationships/tags" Target="../tags/tag505.xml"/><Relationship Id="rId11" Type="http://schemas.openxmlformats.org/officeDocument/2006/relationships/tags" Target="../tags/tag504.xml"/><Relationship Id="rId10" Type="http://schemas.openxmlformats.org/officeDocument/2006/relationships/tags" Target="../tags/tag503.xml"/><Relationship Id="rId1" Type="http://schemas.openxmlformats.org/officeDocument/2006/relationships/tags" Target="../tags/tag49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tags" Target="../tags/tag512.xml"/><Relationship Id="rId2" Type="http://schemas.openxmlformats.org/officeDocument/2006/relationships/tags" Target="../tags/tag511.xml"/><Relationship Id="rId1" Type="http://schemas.openxmlformats.org/officeDocument/2006/relationships/tags" Target="../tags/tag51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521.xml"/><Relationship Id="rId8" Type="http://schemas.openxmlformats.org/officeDocument/2006/relationships/tags" Target="../tags/tag520.xml"/><Relationship Id="rId7" Type="http://schemas.openxmlformats.org/officeDocument/2006/relationships/tags" Target="../tags/tag519.xml"/><Relationship Id="rId6" Type="http://schemas.openxmlformats.org/officeDocument/2006/relationships/tags" Target="../tags/tag518.xml"/><Relationship Id="rId5" Type="http://schemas.openxmlformats.org/officeDocument/2006/relationships/tags" Target="../tags/tag517.xml"/><Relationship Id="rId4" Type="http://schemas.openxmlformats.org/officeDocument/2006/relationships/tags" Target="../tags/tag516.xml"/><Relationship Id="rId3" Type="http://schemas.openxmlformats.org/officeDocument/2006/relationships/tags" Target="../tags/tag515.xml"/><Relationship Id="rId28" Type="http://schemas.openxmlformats.org/officeDocument/2006/relationships/slideLayout" Target="../slideLayouts/slideLayout17.xml"/><Relationship Id="rId27" Type="http://schemas.openxmlformats.org/officeDocument/2006/relationships/tags" Target="../tags/tag539.xml"/><Relationship Id="rId26" Type="http://schemas.openxmlformats.org/officeDocument/2006/relationships/tags" Target="../tags/tag538.xml"/><Relationship Id="rId25" Type="http://schemas.openxmlformats.org/officeDocument/2006/relationships/tags" Target="../tags/tag537.xml"/><Relationship Id="rId24" Type="http://schemas.openxmlformats.org/officeDocument/2006/relationships/tags" Target="../tags/tag536.xml"/><Relationship Id="rId23" Type="http://schemas.openxmlformats.org/officeDocument/2006/relationships/tags" Target="../tags/tag535.xml"/><Relationship Id="rId22" Type="http://schemas.openxmlformats.org/officeDocument/2006/relationships/tags" Target="../tags/tag534.xml"/><Relationship Id="rId21" Type="http://schemas.openxmlformats.org/officeDocument/2006/relationships/tags" Target="../tags/tag533.xml"/><Relationship Id="rId20" Type="http://schemas.openxmlformats.org/officeDocument/2006/relationships/tags" Target="../tags/tag532.xml"/><Relationship Id="rId2" Type="http://schemas.openxmlformats.org/officeDocument/2006/relationships/tags" Target="../tags/tag514.xml"/><Relationship Id="rId19" Type="http://schemas.openxmlformats.org/officeDocument/2006/relationships/tags" Target="../tags/tag531.xml"/><Relationship Id="rId18" Type="http://schemas.openxmlformats.org/officeDocument/2006/relationships/tags" Target="../tags/tag530.xml"/><Relationship Id="rId17" Type="http://schemas.openxmlformats.org/officeDocument/2006/relationships/tags" Target="../tags/tag529.xml"/><Relationship Id="rId16" Type="http://schemas.openxmlformats.org/officeDocument/2006/relationships/tags" Target="../tags/tag528.xml"/><Relationship Id="rId15" Type="http://schemas.openxmlformats.org/officeDocument/2006/relationships/tags" Target="../tags/tag527.xml"/><Relationship Id="rId14" Type="http://schemas.openxmlformats.org/officeDocument/2006/relationships/tags" Target="../tags/tag526.xml"/><Relationship Id="rId13" Type="http://schemas.openxmlformats.org/officeDocument/2006/relationships/tags" Target="../tags/tag525.xml"/><Relationship Id="rId12" Type="http://schemas.openxmlformats.org/officeDocument/2006/relationships/tags" Target="../tags/tag524.xml"/><Relationship Id="rId11" Type="http://schemas.openxmlformats.org/officeDocument/2006/relationships/tags" Target="../tags/tag523.xml"/><Relationship Id="rId10" Type="http://schemas.openxmlformats.org/officeDocument/2006/relationships/tags" Target="../tags/tag522.xml"/><Relationship Id="rId1" Type="http://schemas.openxmlformats.org/officeDocument/2006/relationships/tags" Target="../tags/tag513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tags" Target="../tags/tag542.xml"/><Relationship Id="rId3" Type="http://schemas.openxmlformats.org/officeDocument/2006/relationships/image" Target="../media/image16.jpeg"/><Relationship Id="rId2" Type="http://schemas.openxmlformats.org/officeDocument/2006/relationships/tags" Target="../tags/tag541.xml"/><Relationship Id="rId1" Type="http://schemas.openxmlformats.org/officeDocument/2006/relationships/tags" Target="../tags/tag54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5.xml"/><Relationship Id="rId3" Type="http://schemas.openxmlformats.org/officeDocument/2006/relationships/tags" Target="../tags/tag545.xml"/><Relationship Id="rId2" Type="http://schemas.openxmlformats.org/officeDocument/2006/relationships/tags" Target="../tags/tag544.xml"/><Relationship Id="rId1" Type="http://schemas.openxmlformats.org/officeDocument/2006/relationships/tags" Target="../tags/tag54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552.xml"/><Relationship Id="rId7" Type="http://schemas.openxmlformats.org/officeDocument/2006/relationships/tags" Target="../tags/tag551.xml"/><Relationship Id="rId6" Type="http://schemas.openxmlformats.org/officeDocument/2006/relationships/tags" Target="../tags/tag550.xml"/><Relationship Id="rId5" Type="http://schemas.openxmlformats.org/officeDocument/2006/relationships/tags" Target="../tags/tag549.xml"/><Relationship Id="rId4" Type="http://schemas.openxmlformats.org/officeDocument/2006/relationships/image" Target="../media/image17.jpeg"/><Relationship Id="rId3" Type="http://schemas.openxmlformats.org/officeDocument/2006/relationships/tags" Target="../tags/tag548.xml"/><Relationship Id="rId2" Type="http://schemas.openxmlformats.org/officeDocument/2006/relationships/tags" Target="../tags/tag547.xml"/><Relationship Id="rId1" Type="http://schemas.openxmlformats.org/officeDocument/2006/relationships/tags" Target="../tags/tag54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561.xml"/><Relationship Id="rId8" Type="http://schemas.openxmlformats.org/officeDocument/2006/relationships/tags" Target="../tags/tag560.xml"/><Relationship Id="rId7" Type="http://schemas.openxmlformats.org/officeDocument/2006/relationships/tags" Target="../tags/tag559.xml"/><Relationship Id="rId6" Type="http://schemas.openxmlformats.org/officeDocument/2006/relationships/tags" Target="../tags/tag558.xml"/><Relationship Id="rId5" Type="http://schemas.openxmlformats.org/officeDocument/2006/relationships/tags" Target="../tags/tag557.xml"/><Relationship Id="rId4" Type="http://schemas.openxmlformats.org/officeDocument/2006/relationships/tags" Target="../tags/tag556.xml"/><Relationship Id="rId33" Type="http://schemas.openxmlformats.org/officeDocument/2006/relationships/notesSlide" Target="../notesSlides/notesSlide2.xml"/><Relationship Id="rId32" Type="http://schemas.openxmlformats.org/officeDocument/2006/relationships/slideLayout" Target="../slideLayouts/slideLayout35.xml"/><Relationship Id="rId31" Type="http://schemas.openxmlformats.org/officeDocument/2006/relationships/tags" Target="../tags/tag583.xml"/><Relationship Id="rId30" Type="http://schemas.openxmlformats.org/officeDocument/2006/relationships/tags" Target="../tags/tag582.xml"/><Relationship Id="rId3" Type="http://schemas.openxmlformats.org/officeDocument/2006/relationships/tags" Target="../tags/tag555.xml"/><Relationship Id="rId29" Type="http://schemas.openxmlformats.org/officeDocument/2006/relationships/tags" Target="../tags/tag581.xml"/><Relationship Id="rId28" Type="http://schemas.openxmlformats.org/officeDocument/2006/relationships/tags" Target="../tags/tag580.xml"/><Relationship Id="rId27" Type="http://schemas.openxmlformats.org/officeDocument/2006/relationships/tags" Target="../tags/tag579.xml"/><Relationship Id="rId26" Type="http://schemas.openxmlformats.org/officeDocument/2006/relationships/tags" Target="../tags/tag578.xml"/><Relationship Id="rId25" Type="http://schemas.openxmlformats.org/officeDocument/2006/relationships/tags" Target="../tags/tag577.xml"/><Relationship Id="rId24" Type="http://schemas.openxmlformats.org/officeDocument/2006/relationships/tags" Target="../tags/tag576.xml"/><Relationship Id="rId23" Type="http://schemas.openxmlformats.org/officeDocument/2006/relationships/tags" Target="../tags/tag575.xml"/><Relationship Id="rId22" Type="http://schemas.openxmlformats.org/officeDocument/2006/relationships/tags" Target="../tags/tag574.xml"/><Relationship Id="rId21" Type="http://schemas.openxmlformats.org/officeDocument/2006/relationships/tags" Target="../tags/tag573.xml"/><Relationship Id="rId20" Type="http://schemas.openxmlformats.org/officeDocument/2006/relationships/tags" Target="../tags/tag572.xml"/><Relationship Id="rId2" Type="http://schemas.openxmlformats.org/officeDocument/2006/relationships/tags" Target="../tags/tag554.xml"/><Relationship Id="rId19" Type="http://schemas.openxmlformats.org/officeDocument/2006/relationships/tags" Target="../tags/tag571.xml"/><Relationship Id="rId18" Type="http://schemas.openxmlformats.org/officeDocument/2006/relationships/tags" Target="../tags/tag570.xml"/><Relationship Id="rId17" Type="http://schemas.openxmlformats.org/officeDocument/2006/relationships/tags" Target="../tags/tag569.xml"/><Relationship Id="rId16" Type="http://schemas.openxmlformats.org/officeDocument/2006/relationships/tags" Target="../tags/tag568.xml"/><Relationship Id="rId15" Type="http://schemas.openxmlformats.org/officeDocument/2006/relationships/tags" Target="../tags/tag567.xml"/><Relationship Id="rId14" Type="http://schemas.openxmlformats.org/officeDocument/2006/relationships/tags" Target="../tags/tag566.xml"/><Relationship Id="rId13" Type="http://schemas.openxmlformats.org/officeDocument/2006/relationships/tags" Target="../tags/tag565.xml"/><Relationship Id="rId12" Type="http://schemas.openxmlformats.org/officeDocument/2006/relationships/tags" Target="../tags/tag564.xml"/><Relationship Id="rId11" Type="http://schemas.openxmlformats.org/officeDocument/2006/relationships/tags" Target="../tags/tag563.xml"/><Relationship Id="rId10" Type="http://schemas.openxmlformats.org/officeDocument/2006/relationships/tags" Target="../tags/tag562.xml"/><Relationship Id="rId1" Type="http://schemas.openxmlformats.org/officeDocument/2006/relationships/tags" Target="../tags/tag55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92.xml"/><Relationship Id="rId8" Type="http://schemas.openxmlformats.org/officeDocument/2006/relationships/tags" Target="../tags/tag591.xml"/><Relationship Id="rId7" Type="http://schemas.openxmlformats.org/officeDocument/2006/relationships/tags" Target="../tags/tag590.xml"/><Relationship Id="rId6" Type="http://schemas.openxmlformats.org/officeDocument/2006/relationships/tags" Target="../tags/tag589.xml"/><Relationship Id="rId5" Type="http://schemas.openxmlformats.org/officeDocument/2006/relationships/tags" Target="../tags/tag588.xml"/><Relationship Id="rId4" Type="http://schemas.openxmlformats.org/officeDocument/2006/relationships/tags" Target="../tags/tag587.xml"/><Relationship Id="rId3" Type="http://schemas.openxmlformats.org/officeDocument/2006/relationships/tags" Target="../tags/tag586.xml"/><Relationship Id="rId2" Type="http://schemas.openxmlformats.org/officeDocument/2006/relationships/tags" Target="../tags/tag585.xml"/><Relationship Id="rId10" Type="http://schemas.openxmlformats.org/officeDocument/2006/relationships/slideLayout" Target="../slideLayouts/slideLayout15.xml"/><Relationship Id="rId1" Type="http://schemas.openxmlformats.org/officeDocument/2006/relationships/tags" Target="../tags/tag5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979159" y="3932731"/>
            <a:ext cx="5338159" cy="838901"/>
          </a:xfrm>
        </p:spPr>
        <p:txBody>
          <a:bodyPr>
            <a:normAutofit fontScale="90000"/>
          </a:bodyPr>
          <a:lstStyle/>
          <a:p>
            <a:r>
              <a:rPr lang="zh-CN" altLang="en-US" sz="4000" dirty="0"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  <a:sym typeface="+mn-lt"/>
              </a:rPr>
              <a:t>新密市加快耐火材料产业</a:t>
            </a:r>
            <a:br>
              <a:rPr lang="zh-CN" altLang="en-US" sz="4000" dirty="0"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  <a:sym typeface="+mn-lt"/>
              </a:rPr>
            </a:br>
            <a:r>
              <a:rPr lang="zh-CN" altLang="en-US" sz="4000" dirty="0"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  <a:sym typeface="+mn-lt"/>
              </a:rPr>
              <a:t>高质量发展三年行动计划（2023-2025年）</a:t>
            </a:r>
            <a:br>
              <a:rPr lang="zh-CN" altLang="en-US" sz="4000" dirty="0"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  <a:sym typeface="+mn-lt"/>
              </a:rPr>
            </a:br>
            <a:r>
              <a:rPr lang="zh-CN" altLang="en-US" sz="4000" dirty="0"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  <a:sym typeface="+mn-lt"/>
              </a:rPr>
              <a:t>政策解读</a:t>
            </a:r>
            <a:endParaRPr lang="zh-CN" altLang="en-US" sz="4000" dirty="0">
              <a:latin typeface="方正小标宋简体" panose="03000509000000000000" charset="-122"/>
              <a:ea typeface="方正小标宋简体" panose="03000509000000000000" charset="-122"/>
              <a:cs typeface="方正小标宋简体" panose="03000509000000000000" charset="-122"/>
              <a:sym typeface="+mn-lt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979159" y="5084808"/>
            <a:ext cx="5338159" cy="507239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latin typeface="楷体_GB2312" panose="02010609030101010101" charset="-122"/>
                <a:ea typeface="楷体_GB2312" panose="02010609030101010101" charset="-122"/>
                <a:sym typeface="+mn-lt"/>
              </a:rPr>
              <a:t>新密市科学技术和工业信息化局</a:t>
            </a:r>
            <a:endParaRPr lang="zh-CN" altLang="en-US" dirty="0">
              <a:latin typeface="楷体_GB2312" panose="02010609030101010101" charset="-122"/>
              <a:ea typeface="楷体_GB2312" panose="02010609030101010101" charset="-122"/>
              <a:sym typeface="+mn-lt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11667" y="764546"/>
            <a:ext cx="4029796" cy="4041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1500" dirty="0"/>
              <a:t>4、推动高端化突破。加快产品升级步伐，按照创新型中小企业、省级专精特新中小企业、国家级专精特新“小巨人”企业、制造业单项冠军企业四个梯度，形成专精特新企业梯度培育格局，对新认定的国家级专精特新“小巨人”企业、省级专精特新中小企业，分别给予200万元、50万元一次性奖励。延伸服务型制造，对国家级、省级服务型制造标杆分别给予100万元、50万财政资金奖励。提升品牌质量，开展质量标杆企业建设工作，争创郑州市市长质量奖、河南省省长质量奖。打造全渠道销售新模式，依托中国耐火材料之都和中国耐火材料博物馆为新营销平台，通过展销会、高端论坛和年度博览会等方式，补充新密耐材销售链条。借助知名网络销售平台，发展耐材经销平台，走渠道经济，做大做强新密耐材全国乃至全球市场份额</a:t>
            </a:r>
            <a:r>
              <a:rPr lang="zh-CN" altLang="en-US" sz="1400" dirty="0"/>
              <a:t>。</a:t>
            </a:r>
            <a:endParaRPr lang="zh-CN" altLang="en-US" sz="1400" dirty="0"/>
          </a:p>
        </p:txBody>
      </p:sp>
      <p:sp>
        <p:nvSpPr>
          <p:cNvPr id="6" name="内容占位符 5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4641057" y="980446"/>
            <a:ext cx="4029796" cy="4041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1500" dirty="0"/>
              <a:t>5、引导绿色低碳发展。实施绿色低碳产品创新行动。开发绿色产品，提升绿色低碳耐火材料产品市场占有率。实施绿色低碳转型战略，建设集中储能中心，探索开展原材料破粉碎集中试点。对新增的环保绩效引领企业和环保绩效分级A级企业，按照投资额的10%给予奖励，对新增的环保绩效分级B级企业，按照投资额的5%给予奖励，单个企业最多不超过50万元。开展固定投资项目节能审查。</a:t>
            </a:r>
            <a:endParaRPr lang="zh-CN" altLang="en-US" sz="1500" dirty="0"/>
          </a:p>
        </p:txBody>
      </p:sp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 rot="16200000">
            <a:off x="8581552" y="791335"/>
            <a:ext cx="553624" cy="687344"/>
            <a:chOff x="10608342" y="5053054"/>
            <a:chExt cx="1583658" cy="1966165"/>
          </a:xfrm>
        </p:grpSpPr>
        <p:sp>
          <p:nvSpPr>
            <p:cNvPr id="10" name="任意多边形: 形状 9"/>
            <p:cNvSpPr/>
            <p:nvPr>
              <p:custDataLst>
                <p:tags r:id="rId4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等腰三角形 10"/>
            <p:cNvSpPr/>
            <p:nvPr>
              <p:custDataLst>
                <p:tags r:id="rId5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5" name="组合 14"/>
          <p:cNvGrpSpPr/>
          <p:nvPr>
            <p:custDataLst>
              <p:tags r:id="rId6"/>
            </p:custDataLst>
          </p:nvPr>
        </p:nvGrpSpPr>
        <p:grpSpPr>
          <a:xfrm rot="5400000">
            <a:off x="8920" y="5380267"/>
            <a:ext cx="553624" cy="687344"/>
            <a:chOff x="10608342" y="5053054"/>
            <a:chExt cx="1583658" cy="1966165"/>
          </a:xfrm>
        </p:grpSpPr>
        <p:sp>
          <p:nvSpPr>
            <p:cNvPr id="16" name="任意多边形: 形状 15"/>
            <p:cNvSpPr/>
            <p:nvPr>
              <p:custDataLst>
                <p:tags r:id="rId7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等腰三角形 16"/>
            <p:cNvSpPr/>
            <p:nvPr>
              <p:custDataLst>
                <p:tags r:id="rId8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502447" y="548646"/>
            <a:ext cx="4029796" cy="4041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1500" dirty="0"/>
              <a:t>6、壮大产业实力。推动产业链现代化提升，着力梳链、建链、补链、强链、延链。培育重点企业，组建集团公司，培育10亿元以上耐材龙头企业，对年营业收入首次超越5亿元、10亿元的企业，新密本级在上级奖励基础上分别给予50万元、100万元一次性奖励。实施“头雁”企业培育行动。培育领军企业，建立产业联盟；打造“平台型”、服务型企业和全产业链服务供应商，支持企业上市，对已投产达效并纳入新密市上市后备企业，进入企业上市（含新三板挂牌企业）三年培育期的企业，每年新增地方税收留成部分，市财政全额奖补企业。对启动上市程序（含新三板、中股交交易板挂牌）与推荐机构签订上市挂牌协议，完成股改、并报河南省证监局辅导备案的企业，在上市过程中，因财务审计、资产评估等原因调账新增的税收，市财政以适当方式等额补贴企业。</a:t>
            </a:r>
            <a:endParaRPr lang="zh-CN" altLang="en-US" sz="1500" dirty="0"/>
          </a:p>
        </p:txBody>
      </p:sp>
      <p:sp>
        <p:nvSpPr>
          <p:cNvPr id="6" name="内容占位符 5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4643597" y="692791"/>
            <a:ext cx="4029796" cy="4041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1400" dirty="0"/>
              <a:t>7、强化人才支持。引进科技人才和创新团队，设立专家委员会，开展人才计划，培养高端技术人才、创新人才和技术骨干人才，市职教中心新增耐材专业，培养耐材基础人才，郑州城市职业学院材料工程学院举办行业人才素能提升短期研修班。支持企业家队伍建设。提供就医、入学支持和联络服务。组织企业家参加专题研修班和论坛活动，帮助企业家“走出去”，搭建提供交流平台。</a:t>
            </a:r>
            <a:endParaRPr lang="zh-CN" altLang="en-US" sz="1400" dirty="0"/>
          </a:p>
          <a:p>
            <a:pPr marL="0" indent="0">
              <a:buNone/>
            </a:pPr>
            <a:r>
              <a:rPr lang="zh-CN" altLang="en-US" sz="1400" dirty="0"/>
              <a:t>8、实施差别化要素配置。树立“亩均论英雄”发展理念，实施差别化政策，鼓励成立市场联合体，实施原材料集中采购。增加有效信贷供给。优化供应链金融支撑，打造产业联盟，探索推动原材料集中采购，支持每年召开中国（新密）耐火原料交易洽谈会，加快推进新密市耐火材料产品检验检测中心建设。</a:t>
            </a:r>
            <a:endParaRPr lang="zh-CN" altLang="en-US" sz="1400" dirty="0"/>
          </a:p>
        </p:txBody>
      </p:sp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 rot="16200000">
            <a:off x="8581552" y="791335"/>
            <a:ext cx="553624" cy="687344"/>
            <a:chOff x="10608342" y="5053054"/>
            <a:chExt cx="1583658" cy="1966165"/>
          </a:xfrm>
        </p:grpSpPr>
        <p:sp>
          <p:nvSpPr>
            <p:cNvPr id="10" name="任意多边形: 形状 9"/>
            <p:cNvSpPr/>
            <p:nvPr>
              <p:custDataLst>
                <p:tags r:id="rId4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等腰三角形 10"/>
            <p:cNvSpPr/>
            <p:nvPr>
              <p:custDataLst>
                <p:tags r:id="rId5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5" name="组合 14"/>
          <p:cNvGrpSpPr/>
          <p:nvPr>
            <p:custDataLst>
              <p:tags r:id="rId6"/>
            </p:custDataLst>
          </p:nvPr>
        </p:nvGrpSpPr>
        <p:grpSpPr>
          <a:xfrm rot="5400000">
            <a:off x="8920" y="5380267"/>
            <a:ext cx="553624" cy="687344"/>
            <a:chOff x="10608342" y="5053054"/>
            <a:chExt cx="1583658" cy="1966165"/>
          </a:xfrm>
        </p:grpSpPr>
        <p:sp>
          <p:nvSpPr>
            <p:cNvPr id="16" name="任意多边形: 形状 15"/>
            <p:cNvSpPr/>
            <p:nvPr>
              <p:custDataLst>
                <p:tags r:id="rId7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等腰三角形 16"/>
            <p:cNvSpPr/>
            <p:nvPr>
              <p:custDataLst>
                <p:tags r:id="rId8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115" y="2132648"/>
            <a:ext cx="8232458" cy="4238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zh-CN" altLang="zh-CN" sz="1665" b="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cs typeface="微软雅黑" panose="020B0503020204020204" charset="-122"/>
              </a:rPr>
              <a:t>9、创新产业融合发展生态。以“中国耐火材料之都”成功创建为契机，大力支持中国耐材博物馆高规格建设，形成具“一都一馆一会一平台一产业”发展生态。发展会务经济，发布耐材行业排行榜，扩大“中国耐材之都新密”品牌影响力。积极开发拓展商务经营模式，举办各种形式的会议、展览、展销活动，提升会展经济效益，实现二产和三产融合发展新模式。</a:t>
            </a:r>
            <a:endParaRPr lang="zh-CN" altLang="zh-CN" sz="1665" b="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7487" y="404181"/>
            <a:ext cx="8139178" cy="331473"/>
          </a:xfrm>
        </p:spPr>
        <p:txBody>
          <a:bodyPr>
            <a:normAutofit fontScale="90000"/>
          </a:bodyPr>
          <a:lstStyle/>
          <a:p>
            <a:r>
              <a:rPr lang="zh-CN" altLang="zh-CN" b="0" dirty="0">
                <a:latin typeface="微软雅黑" panose="020B0503020204020204" charset="-122"/>
                <a:ea typeface="微软雅黑" panose="020B0503020204020204" charset="-122"/>
              </a:rPr>
              <a:t>保障措施</a:t>
            </a:r>
            <a:endParaRPr lang="zh-CN" altLang="zh-CN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1547495" y="1124585"/>
            <a:ext cx="5789295" cy="42583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1500" dirty="0"/>
              <a:t>一是加强组织领导。市耐材高质量发展工作领导小组统筹领导，研究决定重大事项，协调推进重点难点问题。二是保障政策落实。设立专项资金，及时高效落实政策资金，保障帮扶效果。三是发挥协会作用。发挥行业协会的积极作用，引导鼓励本地企业抱团取暖，交流合作，互通有无，共建合理有序的竞争环境。四是优化营商环境。持续优化营商环境，打造有利于耐材企业发展的良好生态。五是强化评估督导。建立监测评估机制，健全督导考核体系，确保各项推进措施落到实处。</a:t>
            </a:r>
            <a:endParaRPr lang="zh-CN" altLang="en-US" sz="1500" dirty="0"/>
          </a:p>
        </p:txBody>
      </p:sp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 rot="16200000">
            <a:off x="8581552" y="791335"/>
            <a:ext cx="553624" cy="687344"/>
            <a:chOff x="10608342" y="5053054"/>
            <a:chExt cx="1583658" cy="1966165"/>
          </a:xfrm>
        </p:grpSpPr>
        <p:sp>
          <p:nvSpPr>
            <p:cNvPr id="10" name="任意多边形: 形状 9"/>
            <p:cNvSpPr/>
            <p:nvPr>
              <p:custDataLst>
                <p:tags r:id="rId4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等腰三角形 10"/>
            <p:cNvSpPr/>
            <p:nvPr>
              <p:custDataLst>
                <p:tags r:id="rId5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5" name="组合 14"/>
          <p:cNvGrpSpPr/>
          <p:nvPr>
            <p:custDataLst>
              <p:tags r:id="rId6"/>
            </p:custDataLst>
          </p:nvPr>
        </p:nvGrpSpPr>
        <p:grpSpPr>
          <a:xfrm rot="5400000">
            <a:off x="8920" y="5380267"/>
            <a:ext cx="553624" cy="687344"/>
            <a:chOff x="10608342" y="5053054"/>
            <a:chExt cx="1583658" cy="1966165"/>
          </a:xfrm>
        </p:grpSpPr>
        <p:sp>
          <p:nvSpPr>
            <p:cNvPr id="16" name="任意多边形: 形状 15"/>
            <p:cNvSpPr/>
            <p:nvPr>
              <p:custDataLst>
                <p:tags r:id="rId7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等腰三角形 16"/>
            <p:cNvSpPr/>
            <p:nvPr>
              <p:custDataLst>
                <p:tags r:id="rId8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spc="0"/>
              <a:t>感谢观看</a:t>
            </a:r>
            <a:endParaRPr lang="zh-CN" altLang="en-US" spc="0"/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5"/>
          <p:cNvSpPr/>
          <p:nvPr userDrawn="1">
            <p:custDataLst>
              <p:tags r:id="rId1"/>
            </p:custDataLst>
          </p:nvPr>
        </p:nvSpPr>
        <p:spPr>
          <a:xfrm rot="10800000" flipH="1">
            <a:off x="-1" y="857249"/>
            <a:ext cx="2481943" cy="5143501"/>
          </a:xfrm>
          <a:custGeom>
            <a:avLst/>
            <a:gdLst>
              <a:gd name="connsiteX0" fmla="*/ 0 w 3309257"/>
              <a:gd name="connsiteY0" fmla="*/ 6858001 h 6858001"/>
              <a:gd name="connsiteX1" fmla="*/ 3309257 w 3309257"/>
              <a:gd name="connsiteY1" fmla="*/ 6858001 h 6858001"/>
              <a:gd name="connsiteX2" fmla="*/ 1718889 w 3309257"/>
              <a:gd name="connsiteY2" fmla="*/ 0 h 6858001"/>
              <a:gd name="connsiteX3" fmla="*/ 0 w 3309257"/>
              <a:gd name="connsiteY3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9257" h="6858001">
                <a:moveTo>
                  <a:pt x="0" y="6858001"/>
                </a:moveTo>
                <a:lnTo>
                  <a:pt x="3309257" y="6858001"/>
                </a:lnTo>
                <a:lnTo>
                  <a:pt x="171888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 dirty="0"/>
          </a:p>
        </p:txBody>
      </p:sp>
      <p:sp>
        <p:nvSpPr>
          <p:cNvPr id="8" name="任意多边形: 形状 6"/>
          <p:cNvSpPr/>
          <p:nvPr userDrawn="1">
            <p:custDataLst>
              <p:tags r:id="rId2"/>
            </p:custDataLst>
          </p:nvPr>
        </p:nvSpPr>
        <p:spPr>
          <a:xfrm rot="11574254">
            <a:off x="1882214" y="707145"/>
            <a:ext cx="728651" cy="5443707"/>
          </a:xfrm>
          <a:custGeom>
            <a:avLst/>
            <a:gdLst>
              <a:gd name="connsiteX0" fmla="*/ 0 w 971535"/>
              <a:gd name="connsiteY0" fmla="*/ 7258276 h 7258276"/>
              <a:gd name="connsiteX1" fmla="*/ 932891 w 971535"/>
              <a:gd name="connsiteY1" fmla="*/ 8853 h 7258276"/>
              <a:gd name="connsiteX2" fmla="*/ 971535 w 971535"/>
              <a:gd name="connsiteY2" fmla="*/ 0 h 7258276"/>
              <a:gd name="connsiteX3" fmla="*/ 971535 w 971535"/>
              <a:gd name="connsiteY3" fmla="*/ 7035689 h 725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535" h="7258276">
                <a:moveTo>
                  <a:pt x="0" y="7258276"/>
                </a:moveTo>
                <a:lnTo>
                  <a:pt x="932891" y="8853"/>
                </a:lnTo>
                <a:lnTo>
                  <a:pt x="971535" y="0"/>
                </a:lnTo>
                <a:lnTo>
                  <a:pt x="971535" y="703568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sp>
        <p:nvSpPr>
          <p:cNvPr id="9" name="任意多边形: 形状 7"/>
          <p:cNvSpPr/>
          <p:nvPr userDrawn="1">
            <p:custDataLst>
              <p:tags r:id="rId3"/>
            </p:custDataLst>
          </p:nvPr>
        </p:nvSpPr>
        <p:spPr>
          <a:xfrm>
            <a:off x="1307488" y="3810000"/>
            <a:ext cx="1044752" cy="2190750"/>
          </a:xfrm>
          <a:custGeom>
            <a:avLst/>
            <a:gdLst>
              <a:gd name="connsiteX0" fmla="*/ 1089482 w 1393003"/>
              <a:gd name="connsiteY0" fmla="*/ 0 h 2921000"/>
              <a:gd name="connsiteX1" fmla="*/ 1393003 w 1393003"/>
              <a:gd name="connsiteY1" fmla="*/ 2921000 h 2921000"/>
              <a:gd name="connsiteX2" fmla="*/ 0 w 1393003"/>
              <a:gd name="connsiteY2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3003" h="2921000">
                <a:moveTo>
                  <a:pt x="1089482" y="0"/>
                </a:moveTo>
                <a:lnTo>
                  <a:pt x="1393003" y="2921000"/>
                </a:lnTo>
                <a:lnTo>
                  <a:pt x="0" y="2921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sp>
        <p:nvSpPr>
          <p:cNvPr id="28" name="文本框 27"/>
          <p:cNvSpPr txBox="1"/>
          <p:nvPr>
            <p:custDataLst>
              <p:tags r:id="rId4"/>
            </p:custDataLst>
          </p:nvPr>
        </p:nvSpPr>
        <p:spPr>
          <a:xfrm>
            <a:off x="4701064" y="2303145"/>
            <a:ext cx="395764" cy="623411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lstStyle/>
          <a:p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1</a:t>
            </a:r>
            <a:endParaRPr lang="en-US" altLang="zh-CN" sz="360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>
            <p:custDataLst>
              <p:tags r:id="rId5"/>
            </p:custDataLst>
          </p:nvPr>
        </p:nvGrpSpPr>
        <p:grpSpPr>
          <a:xfrm>
            <a:off x="4320540" y="2457926"/>
            <a:ext cx="209550" cy="260985"/>
            <a:chOff x="9072" y="3361"/>
            <a:chExt cx="440" cy="548"/>
          </a:xfrm>
        </p:grpSpPr>
        <p:sp>
          <p:nvSpPr>
            <p:cNvPr id="34" name="任意多边形: 形状 33"/>
            <p:cNvSpPr/>
            <p:nvPr>
              <p:custDataLst>
                <p:tags r:id="rId6"/>
              </p:custDataLst>
            </p:nvPr>
          </p:nvSpPr>
          <p:spPr>
            <a:xfrm rot="697528">
              <a:off x="9072" y="3361"/>
              <a:ext cx="390" cy="548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90000" lnSpcReduction="20000"/>
            </a:bodyPr>
            <a:lstStyle/>
            <a:p>
              <a:pPr algn="ctr"/>
              <a:endParaRPr lang="zh-CN" altLang="en-US" sz="13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5" name="等腰三角形 34"/>
            <p:cNvSpPr/>
            <p:nvPr>
              <p:custDataLst>
                <p:tags r:id="rId7"/>
              </p:custDataLst>
            </p:nvPr>
          </p:nvSpPr>
          <p:spPr>
            <a:xfrm>
              <a:off x="9170" y="3404"/>
              <a:ext cx="343" cy="46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/>
              <a:endParaRPr lang="zh-CN" altLang="en-US" sz="13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9" name="文本框 28"/>
          <p:cNvSpPr txBox="1"/>
          <p:nvPr>
            <p:custDataLst>
              <p:tags r:id="rId8"/>
            </p:custDataLst>
          </p:nvPr>
        </p:nvSpPr>
        <p:spPr>
          <a:xfrm>
            <a:off x="4701064" y="3188970"/>
            <a:ext cx="395764" cy="623411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lstStyle/>
          <a:p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2</a:t>
            </a:r>
            <a:endParaRPr lang="en-US" altLang="zh-CN" sz="360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>
            <p:custDataLst>
              <p:tags r:id="rId9"/>
            </p:custDataLst>
          </p:nvPr>
        </p:nvGrpSpPr>
        <p:grpSpPr>
          <a:xfrm>
            <a:off x="4320540" y="3370421"/>
            <a:ext cx="209550" cy="260985"/>
            <a:chOff x="9072" y="5277"/>
            <a:chExt cx="440" cy="548"/>
          </a:xfrm>
        </p:grpSpPr>
        <p:sp>
          <p:nvSpPr>
            <p:cNvPr id="37" name="任意多边形: 形状 36"/>
            <p:cNvSpPr/>
            <p:nvPr>
              <p:custDataLst>
                <p:tags r:id="rId10"/>
              </p:custDataLst>
            </p:nvPr>
          </p:nvSpPr>
          <p:spPr>
            <a:xfrm rot="697528">
              <a:off x="9072" y="5277"/>
              <a:ext cx="390" cy="548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90000" lnSpcReduction="20000"/>
            </a:bodyPr>
            <a:lstStyle/>
            <a:p>
              <a:pPr algn="ctr"/>
              <a:endParaRPr lang="zh-CN" altLang="en-US" sz="13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8" name="等腰三角形 37"/>
            <p:cNvSpPr/>
            <p:nvPr>
              <p:custDataLst>
                <p:tags r:id="rId11"/>
              </p:custDataLst>
            </p:nvPr>
          </p:nvSpPr>
          <p:spPr>
            <a:xfrm>
              <a:off x="9170" y="5320"/>
              <a:ext cx="343" cy="46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/>
              <a:endParaRPr lang="zh-CN" altLang="en-US" sz="13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5278120" y="2325370"/>
            <a:ext cx="3687445" cy="62357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r>
              <a:rPr lang="zh-CN" altLang="en-US" sz="2000" spc="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起草过程和意见征求情况</a:t>
            </a:r>
            <a:endParaRPr lang="zh-CN" altLang="en-US" sz="2000" spc="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66" name="文本框 65"/>
          <p:cNvSpPr txBox="1"/>
          <p:nvPr>
            <p:custDataLst>
              <p:tags r:id="rId13"/>
            </p:custDataLst>
          </p:nvPr>
        </p:nvSpPr>
        <p:spPr>
          <a:xfrm>
            <a:off x="5277803" y="3211355"/>
            <a:ext cx="2159794" cy="623411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r>
              <a:rPr lang="zh-CN" altLang="en-US" sz="2000" spc="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主要内容</a:t>
            </a:r>
            <a:endParaRPr lang="zh-CN" altLang="en-US" sz="2000" spc="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14"/>
            </p:custDataLst>
          </p:nvPr>
        </p:nvSpPr>
        <p:spPr>
          <a:xfrm>
            <a:off x="436721" y="1200150"/>
            <a:ext cx="1051560" cy="622459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lstStyle/>
          <a:p>
            <a:r>
              <a:rPr lang="zh-CN" altLang="en-US" sz="360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rPr>
              <a:t>目录</a:t>
            </a:r>
            <a:endParaRPr lang="zh-CN" altLang="en-US" sz="3600">
              <a:solidFill>
                <a:schemeClr val="bg1"/>
              </a:solidFill>
              <a:uFillTx/>
              <a:latin typeface="Arial" panose="020B0604020202020204" pitchFamily="34" charset="0"/>
              <a:ea typeface="汉仪旗黑-85S" panose="00020600040101010101" pitchFamily="18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5"/>
            </p:custDataLst>
          </p:nvPr>
        </p:nvSpPr>
        <p:spPr>
          <a:xfrm>
            <a:off x="484346" y="1775936"/>
            <a:ext cx="1198721" cy="300038"/>
          </a:xfrm>
          <a:prstGeom prst="rect">
            <a:avLst/>
          </a:prstGeom>
          <a:noFill/>
        </p:spPr>
        <p:txBody>
          <a:bodyPr wrap="square" rtlCol="0">
            <a:normAutofit fontScale="90000" lnSpcReduction="10000"/>
          </a:bodyPr>
          <a:lstStyle/>
          <a:p>
            <a:r>
              <a:rPr lang="en-US" altLang="zh-CN" sz="15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CONTENTS</a:t>
            </a:r>
            <a:endParaRPr lang="en-US" altLang="zh-CN" sz="15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zh-CN" sz="2800" b="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rPr>
              <a:t>起草过程和意见征求情况</a:t>
            </a:r>
            <a:endParaRPr lang="zh-CN" altLang="zh-CN" sz="2800" b="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sz="quarter" idx="13"/>
            <p:custDataLst>
              <p:tags r:id="rId2"/>
            </p:custDataLst>
          </p:nvPr>
        </p:nvSpPr>
        <p:spPr/>
        <p:txBody>
          <a:bodyPr/>
          <a:lstStyle/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程洋市长高度重视《行动计划》的起草工作，亲自部署安排，全程参与，多次讨论，几易其稿，于2023年4月中旬主持召开座谈会，对第一稿进行了讨论，5月6日修改完善形成了第二稿。对第二稿征求各单位意见，并于5月15日主持召开座谈会进行了详细讨论后，修改形成了第三稿，后又对第三稿再次征求了部分单位、乡镇和重点企业的意见建议，于5月27日主持召开企业座谈会进行讨论，修改完善后形成了最终稿。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5"/>
          <p:cNvSpPr/>
          <p:nvPr userDrawn="1">
            <p:custDataLst>
              <p:tags r:id="rId1"/>
            </p:custDataLst>
          </p:nvPr>
        </p:nvSpPr>
        <p:spPr>
          <a:xfrm rot="10800000" flipH="1">
            <a:off x="-1" y="857249"/>
            <a:ext cx="2481943" cy="5143501"/>
          </a:xfrm>
          <a:custGeom>
            <a:avLst/>
            <a:gdLst>
              <a:gd name="connsiteX0" fmla="*/ 0 w 3309257"/>
              <a:gd name="connsiteY0" fmla="*/ 6858001 h 6858001"/>
              <a:gd name="connsiteX1" fmla="*/ 3309257 w 3309257"/>
              <a:gd name="connsiteY1" fmla="*/ 6858001 h 6858001"/>
              <a:gd name="connsiteX2" fmla="*/ 1718889 w 3309257"/>
              <a:gd name="connsiteY2" fmla="*/ 0 h 6858001"/>
              <a:gd name="connsiteX3" fmla="*/ 0 w 3309257"/>
              <a:gd name="connsiteY3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9257" h="6858001">
                <a:moveTo>
                  <a:pt x="0" y="6858001"/>
                </a:moveTo>
                <a:lnTo>
                  <a:pt x="3309257" y="6858001"/>
                </a:lnTo>
                <a:lnTo>
                  <a:pt x="171888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 dirty="0"/>
          </a:p>
        </p:txBody>
      </p:sp>
      <p:sp>
        <p:nvSpPr>
          <p:cNvPr id="7" name="任意多边形: 形状 6"/>
          <p:cNvSpPr/>
          <p:nvPr userDrawn="1">
            <p:custDataLst>
              <p:tags r:id="rId2"/>
            </p:custDataLst>
          </p:nvPr>
        </p:nvSpPr>
        <p:spPr>
          <a:xfrm rot="11574254">
            <a:off x="1882214" y="707145"/>
            <a:ext cx="728651" cy="5443707"/>
          </a:xfrm>
          <a:custGeom>
            <a:avLst/>
            <a:gdLst>
              <a:gd name="connsiteX0" fmla="*/ 0 w 971535"/>
              <a:gd name="connsiteY0" fmla="*/ 7258276 h 7258276"/>
              <a:gd name="connsiteX1" fmla="*/ 932891 w 971535"/>
              <a:gd name="connsiteY1" fmla="*/ 8853 h 7258276"/>
              <a:gd name="connsiteX2" fmla="*/ 971535 w 971535"/>
              <a:gd name="connsiteY2" fmla="*/ 0 h 7258276"/>
              <a:gd name="connsiteX3" fmla="*/ 971535 w 971535"/>
              <a:gd name="connsiteY3" fmla="*/ 7035689 h 725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535" h="7258276">
                <a:moveTo>
                  <a:pt x="0" y="7258276"/>
                </a:moveTo>
                <a:lnTo>
                  <a:pt x="932891" y="8853"/>
                </a:lnTo>
                <a:lnTo>
                  <a:pt x="971535" y="0"/>
                </a:lnTo>
                <a:lnTo>
                  <a:pt x="971535" y="703568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sp>
        <p:nvSpPr>
          <p:cNvPr id="8" name="任意多边形: 形状 7"/>
          <p:cNvSpPr/>
          <p:nvPr userDrawn="1">
            <p:custDataLst>
              <p:tags r:id="rId3"/>
            </p:custDataLst>
          </p:nvPr>
        </p:nvSpPr>
        <p:spPr>
          <a:xfrm>
            <a:off x="1307488" y="3810000"/>
            <a:ext cx="1044752" cy="2190750"/>
          </a:xfrm>
          <a:custGeom>
            <a:avLst/>
            <a:gdLst>
              <a:gd name="connsiteX0" fmla="*/ 1089482 w 1393003"/>
              <a:gd name="connsiteY0" fmla="*/ 0 h 2921000"/>
              <a:gd name="connsiteX1" fmla="*/ 1393003 w 1393003"/>
              <a:gd name="connsiteY1" fmla="*/ 2921000 h 2921000"/>
              <a:gd name="connsiteX2" fmla="*/ 0 w 1393003"/>
              <a:gd name="connsiteY2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3003" h="2921000">
                <a:moveTo>
                  <a:pt x="1089482" y="0"/>
                </a:moveTo>
                <a:lnTo>
                  <a:pt x="1393003" y="2921000"/>
                </a:lnTo>
                <a:lnTo>
                  <a:pt x="0" y="2921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sp>
        <p:nvSpPr>
          <p:cNvPr id="28" name="文本框 27"/>
          <p:cNvSpPr txBox="1"/>
          <p:nvPr>
            <p:custDataLst>
              <p:tags r:id="rId4"/>
            </p:custDataLst>
          </p:nvPr>
        </p:nvSpPr>
        <p:spPr>
          <a:xfrm>
            <a:off x="4701064" y="1417320"/>
            <a:ext cx="395764" cy="623411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lstStyle/>
          <a:p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1</a:t>
            </a:r>
            <a:endParaRPr lang="en-US" altLang="zh-CN" sz="360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>
            <p:custDataLst>
              <p:tags r:id="rId5"/>
            </p:custDataLst>
          </p:nvPr>
        </p:nvGrpSpPr>
        <p:grpSpPr>
          <a:xfrm>
            <a:off x="4320540" y="1572101"/>
            <a:ext cx="209550" cy="260985"/>
            <a:chOff x="9072" y="1501"/>
            <a:chExt cx="440" cy="548"/>
          </a:xfrm>
        </p:grpSpPr>
        <p:sp>
          <p:nvSpPr>
            <p:cNvPr id="34" name="任意多边形: 形状 33"/>
            <p:cNvSpPr/>
            <p:nvPr>
              <p:custDataLst>
                <p:tags r:id="rId6"/>
              </p:custDataLst>
            </p:nvPr>
          </p:nvSpPr>
          <p:spPr>
            <a:xfrm rot="697528">
              <a:off x="9072" y="1501"/>
              <a:ext cx="390" cy="548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90000" lnSpcReduction="20000"/>
            </a:bodyPr>
            <a:lstStyle/>
            <a:p>
              <a:pPr algn="ctr"/>
              <a:endParaRPr lang="zh-CN" altLang="en-US" sz="13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5" name="等腰三角形 34"/>
            <p:cNvSpPr/>
            <p:nvPr>
              <p:custDataLst>
                <p:tags r:id="rId7"/>
              </p:custDataLst>
            </p:nvPr>
          </p:nvSpPr>
          <p:spPr>
            <a:xfrm>
              <a:off x="9170" y="1544"/>
              <a:ext cx="343" cy="46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/>
              <a:endParaRPr lang="zh-CN" altLang="en-US" sz="13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9" name="文本框 28"/>
          <p:cNvSpPr txBox="1"/>
          <p:nvPr>
            <p:custDataLst>
              <p:tags r:id="rId8"/>
            </p:custDataLst>
          </p:nvPr>
        </p:nvSpPr>
        <p:spPr>
          <a:xfrm>
            <a:off x="4701064" y="2303145"/>
            <a:ext cx="395764" cy="623411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lstStyle/>
          <a:p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2</a:t>
            </a:r>
            <a:endParaRPr lang="zh-CN" altLang="en-US" sz="3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>
            <p:custDataLst>
              <p:tags r:id="rId9"/>
            </p:custDataLst>
          </p:nvPr>
        </p:nvGrpSpPr>
        <p:grpSpPr>
          <a:xfrm>
            <a:off x="4320540" y="2484596"/>
            <a:ext cx="209550" cy="260985"/>
            <a:chOff x="9072" y="3417"/>
            <a:chExt cx="440" cy="548"/>
          </a:xfrm>
        </p:grpSpPr>
        <p:sp>
          <p:nvSpPr>
            <p:cNvPr id="37" name="任意多边形: 形状 36"/>
            <p:cNvSpPr/>
            <p:nvPr>
              <p:custDataLst>
                <p:tags r:id="rId10"/>
              </p:custDataLst>
            </p:nvPr>
          </p:nvSpPr>
          <p:spPr>
            <a:xfrm rot="697528">
              <a:off x="9072" y="3417"/>
              <a:ext cx="390" cy="548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90000" lnSpcReduction="20000"/>
            </a:bodyPr>
            <a:lstStyle/>
            <a:p>
              <a:pPr algn="ctr"/>
              <a:endParaRPr lang="zh-CN" altLang="en-US" sz="13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8" name="等腰三角形 37"/>
            <p:cNvSpPr/>
            <p:nvPr>
              <p:custDataLst>
                <p:tags r:id="rId11"/>
              </p:custDataLst>
            </p:nvPr>
          </p:nvSpPr>
          <p:spPr>
            <a:xfrm>
              <a:off x="9170" y="3460"/>
              <a:ext cx="343" cy="46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/>
              <a:endParaRPr lang="zh-CN" altLang="en-US" sz="13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30" name="文本框 29"/>
          <p:cNvSpPr txBox="1"/>
          <p:nvPr>
            <p:custDataLst>
              <p:tags r:id="rId12"/>
            </p:custDataLst>
          </p:nvPr>
        </p:nvSpPr>
        <p:spPr>
          <a:xfrm>
            <a:off x="4701064" y="3188494"/>
            <a:ext cx="395764" cy="623411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lstStyle/>
          <a:p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3</a:t>
            </a:r>
            <a:endParaRPr lang="en-US" altLang="zh-CN" sz="360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>
            <p:custDataLst>
              <p:tags r:id="rId13"/>
            </p:custDataLst>
          </p:nvPr>
        </p:nvGrpSpPr>
        <p:grpSpPr>
          <a:xfrm>
            <a:off x="4320540" y="3369945"/>
            <a:ext cx="209550" cy="260985"/>
            <a:chOff x="9072" y="5276"/>
            <a:chExt cx="440" cy="548"/>
          </a:xfrm>
        </p:grpSpPr>
        <p:sp>
          <p:nvSpPr>
            <p:cNvPr id="40" name="任意多边形: 形状 39"/>
            <p:cNvSpPr/>
            <p:nvPr>
              <p:custDataLst>
                <p:tags r:id="rId14"/>
              </p:custDataLst>
            </p:nvPr>
          </p:nvSpPr>
          <p:spPr>
            <a:xfrm rot="697528">
              <a:off x="9072" y="5276"/>
              <a:ext cx="390" cy="548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90000" lnSpcReduction="20000"/>
            </a:bodyPr>
            <a:lstStyle/>
            <a:p>
              <a:pPr algn="ctr"/>
              <a:endParaRPr lang="zh-CN" altLang="en-US" sz="13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1" name="等腰三角形 40"/>
            <p:cNvSpPr/>
            <p:nvPr>
              <p:custDataLst>
                <p:tags r:id="rId15"/>
              </p:custDataLst>
            </p:nvPr>
          </p:nvSpPr>
          <p:spPr>
            <a:xfrm>
              <a:off x="9170" y="5319"/>
              <a:ext cx="343" cy="46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/>
              <a:endParaRPr lang="zh-CN" altLang="en-US" sz="13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31" name="文本框 30"/>
          <p:cNvSpPr txBox="1"/>
          <p:nvPr>
            <p:custDataLst>
              <p:tags r:id="rId16"/>
            </p:custDataLst>
          </p:nvPr>
        </p:nvSpPr>
        <p:spPr>
          <a:xfrm>
            <a:off x="4701064" y="4073843"/>
            <a:ext cx="395764" cy="623411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lstStyle/>
          <a:p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4</a:t>
            </a:r>
            <a:endParaRPr lang="en-US" altLang="zh-CN" sz="360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5" name="组合 14"/>
          <p:cNvGrpSpPr/>
          <p:nvPr>
            <p:custDataLst>
              <p:tags r:id="rId17"/>
            </p:custDataLst>
          </p:nvPr>
        </p:nvGrpSpPr>
        <p:grpSpPr>
          <a:xfrm>
            <a:off x="4320540" y="4255294"/>
            <a:ext cx="209550" cy="260985"/>
            <a:chOff x="9072" y="7135"/>
            <a:chExt cx="440" cy="548"/>
          </a:xfrm>
        </p:grpSpPr>
        <p:sp>
          <p:nvSpPr>
            <p:cNvPr id="43" name="任意多边形: 形状 42"/>
            <p:cNvSpPr/>
            <p:nvPr>
              <p:custDataLst>
                <p:tags r:id="rId18"/>
              </p:custDataLst>
            </p:nvPr>
          </p:nvSpPr>
          <p:spPr>
            <a:xfrm rot="697528">
              <a:off x="9072" y="7135"/>
              <a:ext cx="390" cy="548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90000" lnSpcReduction="20000"/>
            </a:bodyPr>
            <a:lstStyle/>
            <a:p>
              <a:pPr algn="ctr"/>
              <a:endParaRPr lang="zh-CN" altLang="en-US" sz="13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4" name="等腰三角形 43"/>
            <p:cNvSpPr/>
            <p:nvPr>
              <p:custDataLst>
                <p:tags r:id="rId19"/>
              </p:custDataLst>
            </p:nvPr>
          </p:nvSpPr>
          <p:spPr>
            <a:xfrm>
              <a:off x="9170" y="7178"/>
              <a:ext cx="343" cy="46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/>
              <a:endParaRPr lang="zh-CN" altLang="en-US" sz="13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3" name="文本框 12"/>
          <p:cNvSpPr txBox="1"/>
          <p:nvPr>
            <p:custDataLst>
              <p:tags r:id="rId20"/>
            </p:custDataLst>
          </p:nvPr>
        </p:nvSpPr>
        <p:spPr>
          <a:xfrm>
            <a:off x="5277803" y="1439704"/>
            <a:ext cx="2159794" cy="623411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r>
              <a:rPr lang="zh-CN" altLang="en-US" sz="2000" spc="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基本情况</a:t>
            </a:r>
            <a:endParaRPr lang="zh-CN" altLang="en-US" sz="2000" spc="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66" name="文本框 65"/>
          <p:cNvSpPr txBox="1"/>
          <p:nvPr>
            <p:custDataLst>
              <p:tags r:id="rId21"/>
            </p:custDataLst>
          </p:nvPr>
        </p:nvSpPr>
        <p:spPr>
          <a:xfrm>
            <a:off x="5277803" y="2325529"/>
            <a:ext cx="2159794" cy="623411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r>
              <a:rPr lang="zh-CN" altLang="en-US" sz="2000" spc="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总体要求</a:t>
            </a:r>
            <a:endParaRPr lang="zh-CN" altLang="en-US" sz="2000" spc="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68" name="文本框 67"/>
          <p:cNvSpPr txBox="1"/>
          <p:nvPr>
            <p:custDataLst>
              <p:tags r:id="rId22"/>
            </p:custDataLst>
          </p:nvPr>
        </p:nvSpPr>
        <p:spPr>
          <a:xfrm>
            <a:off x="5277803" y="3211354"/>
            <a:ext cx="2159794" cy="623411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r>
              <a:rPr lang="zh-CN" altLang="en-US" sz="2000" spc="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重点工作</a:t>
            </a:r>
            <a:endParaRPr lang="zh-CN" altLang="en-US" sz="2000" spc="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70" name="文本框 69"/>
          <p:cNvSpPr txBox="1"/>
          <p:nvPr>
            <p:custDataLst>
              <p:tags r:id="rId23"/>
            </p:custDataLst>
          </p:nvPr>
        </p:nvSpPr>
        <p:spPr>
          <a:xfrm>
            <a:off x="5277803" y="4097179"/>
            <a:ext cx="2159794" cy="623411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r>
              <a:rPr lang="zh-CN" altLang="en-US" sz="2000" spc="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保障措施</a:t>
            </a:r>
            <a:endParaRPr lang="zh-CN" altLang="en-US" sz="2000" spc="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72" name="文本框 71"/>
          <p:cNvSpPr txBox="1"/>
          <p:nvPr>
            <p:custDataLst>
              <p:tags r:id="rId24"/>
            </p:custDataLst>
          </p:nvPr>
        </p:nvSpPr>
        <p:spPr>
          <a:xfrm>
            <a:off x="1259523" y="2709069"/>
            <a:ext cx="2159794" cy="623411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r>
              <a:rPr lang="zh-CN" altLang="en-US" sz="28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主要内容</a:t>
            </a:r>
            <a:endParaRPr lang="zh-CN" altLang="en-US" sz="2800" spc="15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25"/>
            </p:custDataLst>
          </p:nvPr>
        </p:nvSpPr>
        <p:spPr>
          <a:xfrm>
            <a:off x="436721" y="1200150"/>
            <a:ext cx="1051560" cy="622459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lstStyle/>
          <a:p>
            <a:r>
              <a:rPr lang="zh-CN" altLang="en-US" sz="36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rPr>
              <a:t>目录</a:t>
            </a:r>
            <a:endParaRPr lang="zh-CN" altLang="en-US" sz="3600" dirty="0">
              <a:solidFill>
                <a:schemeClr val="bg1"/>
              </a:solidFill>
              <a:uFillTx/>
              <a:latin typeface="Arial" panose="020B0604020202020204" pitchFamily="34" charset="0"/>
              <a:ea typeface="汉仪旗黑-85S" panose="00020600040101010101" pitchFamily="18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6"/>
            </p:custDataLst>
          </p:nvPr>
        </p:nvSpPr>
        <p:spPr>
          <a:xfrm>
            <a:off x="484346" y="1775936"/>
            <a:ext cx="1198721" cy="300038"/>
          </a:xfrm>
          <a:prstGeom prst="rect">
            <a:avLst/>
          </a:prstGeom>
          <a:noFill/>
        </p:spPr>
        <p:txBody>
          <a:bodyPr wrap="square" rtlCol="0">
            <a:normAutofit fontScale="90000" lnSpcReduction="10000"/>
          </a:bodyPr>
          <a:lstStyle/>
          <a:p>
            <a:r>
              <a:rPr lang="en-US" altLang="zh-CN" sz="15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CONTENTS</a:t>
            </a:r>
            <a:endParaRPr lang="en-US" altLang="zh-CN" sz="15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2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40645" y="4767942"/>
            <a:ext cx="8230049" cy="78295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CN" altLang="en-US" sz="1600" spc="5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简要介绍我市耐材文化渊源、发展历程、产业现状。</a:t>
            </a:r>
            <a:endParaRPr lang="zh-CN" altLang="en-US" sz="1600" spc="5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0531" y="1315879"/>
            <a:ext cx="8244840" cy="27436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60500" y="4277995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基本情况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37400" y="1435050"/>
            <a:ext cx="2970000" cy="661500"/>
          </a:xfrm>
        </p:spPr>
        <p:txBody>
          <a:bodyPr>
            <a:normAutofit/>
          </a:bodyPr>
          <a:lstStyle/>
          <a:p>
            <a:r>
              <a:rPr lang="zh-CN" altLang="zh-CN" sz="2400" spc="200" dirty="0">
                <a:latin typeface="汉仪旗黑-85S" panose="00020600040101010101" pitchFamily="18" charset="-122"/>
                <a:ea typeface="汉仪旗黑-85S" panose="00020600040101010101" pitchFamily="18" charset="-122"/>
              </a:rPr>
              <a:t>总体要求</a:t>
            </a:r>
            <a:endParaRPr lang="zh-CN" altLang="zh-CN" sz="2400" spc="200" dirty="0">
              <a:latin typeface="汉仪旗黑-85S" panose="00020600040101010101" pitchFamily="18" charset="-122"/>
              <a:ea typeface="汉仪旗黑-85S" panose="00020600040101010101" pitchFamily="18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zh-CN" altLang="en-US"/>
              <a:t>包括指导思想、总体思路、目标任务三部分内容。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707765" y="1412558"/>
            <a:ext cx="5080000" cy="32918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300355"/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具体为：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一是指导思想。以习近平新时代中国特色社会主义思想为指导，全面贯彻党的二十大精神，抢抓机遇。二是总体思路。锚定高质量发展目标定位，突出产业规模、发展水平提升和产业链现代化提升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两个提升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；强化高中端人才支撑、政策和差异化要素支撑、供应链金融支撑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三个支撑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，建成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一都一馆一会一平台一产业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体系。三是目标任务。到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年，形成带动力强、特色鲜明、优势互补的耐火材料特色产业集群，加快实现耐火材料产业综合实力跃升。力争耐火材料产值突破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400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亿级耐火材料企业集团达到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家，亿级耐火材料企业达到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家，打造耐火材料先进制造业产业集群，形成全国最具影响力的耐火材料产业基地。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4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456010" y="1443038"/>
            <a:ext cx="8231981" cy="47029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zh-CN" b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</a:rPr>
              <a:t>重点工作</a:t>
            </a:r>
            <a:endParaRPr lang="zh-CN" altLang="zh-CN" b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j-ea"/>
              <a:ea typeface="+mj-ea"/>
            </a:endParaRPr>
          </a:p>
        </p:txBody>
      </p:sp>
      <p:sp>
        <p:nvSpPr>
          <p:cNvPr id="5" name="文本占位符 5"/>
          <p:cNvSpPr txBox="1"/>
          <p:nvPr>
            <p:custDataLst>
              <p:tags r:id="rId2"/>
            </p:custDataLst>
          </p:nvPr>
        </p:nvSpPr>
        <p:spPr>
          <a:xfrm>
            <a:off x="459000" y="2101950"/>
            <a:ext cx="8231981" cy="621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zh-CN" altLang="en-US" sz="1600" spc="1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包括创新研发、项目建设、智能化、高端化、绿色低碳、产业实力、人才支持、要素配置、产业融合，共9项22条。</a:t>
            </a:r>
            <a:endParaRPr lang="zh-CN" altLang="en-US" sz="1600" spc="15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内容占位符 8" descr="C:\Users\Kingsoft\Desktop\图片库\城市\低饱和度简单建筑\apartment-apartment-building-architecture-323705.jpgapartment-apartment-building-architecture-32370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-81" t="-214"/>
          <a:stretch>
            <a:fillRect/>
          </a:stretch>
        </p:blipFill>
        <p:spPr>
          <a:xfrm>
            <a:off x="459581" y="2958752"/>
            <a:ext cx="8223647" cy="2569032"/>
          </a:xfrm>
          <a:prstGeom prst="rect">
            <a:avLst/>
          </a:prstGeom>
        </p:spPr>
      </p:pic>
      <p:grpSp>
        <p:nvGrpSpPr>
          <p:cNvPr id="7" name="组合 6"/>
          <p:cNvGrpSpPr/>
          <p:nvPr>
            <p:custDataLst>
              <p:tags r:id="rId5"/>
            </p:custDataLst>
          </p:nvPr>
        </p:nvGrpSpPr>
        <p:grpSpPr>
          <a:xfrm flipV="1">
            <a:off x="4441372" y="857250"/>
            <a:ext cx="4702628" cy="609600"/>
            <a:chOff x="4001597" y="5613400"/>
            <a:chExt cx="8190403" cy="1244600"/>
          </a:xfrm>
        </p:grpSpPr>
        <p:sp>
          <p:nvSpPr>
            <p:cNvPr id="8" name="任意多边形: 形状 7"/>
            <p:cNvSpPr/>
            <p:nvPr>
              <p:custDataLst>
                <p:tags r:id="rId6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9" name="等腰三角形 8"/>
            <p:cNvSpPr/>
            <p:nvPr>
              <p:custDataLst>
                <p:tags r:id="rId7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5000" lnSpcReduction="20000"/>
            </a:bodyPr>
            <a:lstStyle/>
            <a:p>
              <a:pPr algn="ctr"/>
              <a:endParaRPr lang="zh-CN" altLang="en-US" sz="1350"/>
            </a:p>
          </p:txBody>
        </p:sp>
      </p:grp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604648" y="1216782"/>
            <a:ext cx="2003584" cy="287771"/>
          </a:xfrm>
          <a:prstGeom prst="rect">
            <a:avLst/>
          </a:prstGeom>
          <a:noFill/>
        </p:spPr>
        <p:txBody>
          <a:bodyPr wrap="square" lIns="68580" tIns="34290" rIns="68580" bIns="0" anchor="b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400" b="1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提升创新研发能力</a:t>
            </a:r>
            <a:endParaRPr lang="zh-CN" altLang="en-US" sz="1400" b="1" spc="20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770253" y="1273223"/>
            <a:ext cx="838211" cy="761747"/>
          </a:xfrm>
          <a:prstGeom prst="rect">
            <a:avLst/>
          </a:prstGeom>
          <a:noFill/>
        </p:spPr>
        <p:txBody>
          <a:bodyPr wrap="square" rtlCol="0" anchor="ctr" anchorCtr="0">
            <a:normAutofit fontScale="90000"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4500" b="1" spc="3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01</a:t>
            </a:r>
            <a:endParaRPr lang="en-US" altLang="zh-CN" sz="4500" b="1" spc="3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>
            <a:off x="774544" y="2074625"/>
            <a:ext cx="2857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4949352" y="1216782"/>
            <a:ext cx="2003584" cy="287771"/>
          </a:xfrm>
          <a:prstGeom prst="rect">
            <a:avLst/>
          </a:prstGeom>
          <a:noFill/>
        </p:spPr>
        <p:txBody>
          <a:bodyPr wrap="square" lIns="68580" tIns="34290" rIns="68580" bIns="0" anchor="b">
            <a:normAutofit lnSpcReduction="10000"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 b="1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保障项目规范建设</a:t>
            </a:r>
            <a:endParaRPr lang="zh-CN" altLang="en-US" sz="1500" b="1" spc="20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4114957" y="1273223"/>
            <a:ext cx="838211" cy="761747"/>
          </a:xfrm>
          <a:prstGeom prst="rect">
            <a:avLst/>
          </a:prstGeom>
          <a:noFill/>
        </p:spPr>
        <p:txBody>
          <a:bodyPr wrap="square" rtlCol="0" anchor="ctr" anchorCtr="0">
            <a:normAutofit fontScale="90000"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4500" b="1" spc="3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02</a:t>
            </a:r>
            <a:endParaRPr lang="en-US" altLang="zh-CN" sz="4500" b="1" spc="3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6"/>
            </p:custDataLst>
          </p:nvPr>
        </p:nvCxnSpPr>
        <p:spPr>
          <a:xfrm>
            <a:off x="4119248" y="2074625"/>
            <a:ext cx="2857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1604648" y="2340256"/>
            <a:ext cx="2003584" cy="287771"/>
          </a:xfrm>
          <a:prstGeom prst="rect">
            <a:avLst/>
          </a:prstGeom>
          <a:noFill/>
        </p:spPr>
        <p:txBody>
          <a:bodyPr wrap="square" lIns="68580" tIns="34290" rIns="68580" bIns="0" anchor="b">
            <a:normAutofit lnSpcReduction="10000"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 b="1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增强智能化水平</a:t>
            </a:r>
            <a:endParaRPr lang="zh-CN" altLang="en-US" sz="1500" b="1" spc="20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770253" y="2396697"/>
            <a:ext cx="838211" cy="761747"/>
          </a:xfrm>
          <a:prstGeom prst="rect">
            <a:avLst/>
          </a:prstGeom>
          <a:noFill/>
        </p:spPr>
        <p:txBody>
          <a:bodyPr wrap="square" rtlCol="0" anchor="ctr" anchorCtr="0">
            <a:normAutofit fontScale="90000"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4500" b="1" spc="3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03</a:t>
            </a:r>
            <a:endParaRPr lang="en-US" altLang="zh-CN" sz="4500" b="1" spc="3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cxnSp>
        <p:nvCxnSpPr>
          <p:cNvPr id="23" name="直接连接符 22"/>
          <p:cNvCxnSpPr/>
          <p:nvPr>
            <p:custDataLst>
              <p:tags r:id="rId9"/>
            </p:custDataLst>
          </p:nvPr>
        </p:nvCxnSpPr>
        <p:spPr>
          <a:xfrm>
            <a:off x="774544" y="3198099"/>
            <a:ext cx="2857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>
            <p:custDataLst>
              <p:tags r:id="rId10"/>
            </p:custDataLst>
          </p:nvPr>
        </p:nvSpPr>
        <p:spPr>
          <a:xfrm>
            <a:off x="4949352" y="2340256"/>
            <a:ext cx="2003584" cy="287771"/>
          </a:xfrm>
          <a:prstGeom prst="rect">
            <a:avLst/>
          </a:prstGeom>
          <a:noFill/>
        </p:spPr>
        <p:txBody>
          <a:bodyPr wrap="square" lIns="68580" tIns="34290" rIns="68580" bIns="0" anchor="b">
            <a:normAutofit lnSpcReduction="10000"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 b="1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推动高端化突破</a:t>
            </a:r>
            <a:endParaRPr lang="zh-CN" altLang="en-US" sz="1500" b="1" spc="20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11"/>
            </p:custDataLst>
          </p:nvPr>
        </p:nvSpPr>
        <p:spPr>
          <a:xfrm>
            <a:off x="4114957" y="2396697"/>
            <a:ext cx="838211" cy="761747"/>
          </a:xfrm>
          <a:prstGeom prst="rect">
            <a:avLst/>
          </a:prstGeom>
          <a:noFill/>
        </p:spPr>
        <p:txBody>
          <a:bodyPr wrap="square" rtlCol="0" anchor="ctr" anchorCtr="0">
            <a:normAutofit fontScale="90000"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4500" b="1" spc="3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04</a:t>
            </a:r>
            <a:endParaRPr lang="en-US" altLang="zh-CN" sz="4500" b="1" spc="3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>
            <p:custDataLst>
              <p:tags r:id="rId12"/>
            </p:custDataLst>
          </p:nvPr>
        </p:nvCxnSpPr>
        <p:spPr>
          <a:xfrm>
            <a:off x="4119248" y="3198099"/>
            <a:ext cx="2857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>
            <p:custDataLst>
              <p:tags r:id="rId13"/>
            </p:custDataLst>
          </p:nvPr>
        </p:nvSpPr>
        <p:spPr>
          <a:xfrm>
            <a:off x="1604648" y="3463730"/>
            <a:ext cx="2003584" cy="287771"/>
          </a:xfrm>
          <a:prstGeom prst="rect">
            <a:avLst/>
          </a:prstGeom>
          <a:noFill/>
        </p:spPr>
        <p:txBody>
          <a:bodyPr wrap="square" lIns="68580" tIns="34290" rIns="68580" bIns="0" anchor="b">
            <a:normAutofit lnSpcReduction="10000"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 b="1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引导绿色低碳发展</a:t>
            </a:r>
            <a:endParaRPr lang="zh-CN" altLang="en-US" sz="1500" b="1" spc="20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>
            <p:custDataLst>
              <p:tags r:id="rId14"/>
            </p:custDataLst>
          </p:nvPr>
        </p:nvSpPr>
        <p:spPr>
          <a:xfrm>
            <a:off x="770253" y="3520170"/>
            <a:ext cx="838211" cy="761747"/>
          </a:xfrm>
          <a:prstGeom prst="rect">
            <a:avLst/>
          </a:prstGeom>
          <a:noFill/>
        </p:spPr>
        <p:txBody>
          <a:bodyPr wrap="square" rtlCol="0" anchor="ctr" anchorCtr="0">
            <a:normAutofit fontScale="90000"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4500" b="1" spc="3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05</a:t>
            </a:r>
            <a:endParaRPr lang="en-US" altLang="zh-CN" sz="4500" b="1" spc="3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5"/>
            </p:custDataLst>
          </p:nvPr>
        </p:nvCxnSpPr>
        <p:spPr>
          <a:xfrm>
            <a:off x="774544" y="4321572"/>
            <a:ext cx="2857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>
            <p:custDataLst>
              <p:tags r:id="rId16"/>
            </p:custDataLst>
          </p:nvPr>
        </p:nvSpPr>
        <p:spPr>
          <a:xfrm>
            <a:off x="4949352" y="3463730"/>
            <a:ext cx="2003584" cy="287771"/>
          </a:xfrm>
          <a:prstGeom prst="rect">
            <a:avLst/>
          </a:prstGeom>
          <a:noFill/>
        </p:spPr>
        <p:txBody>
          <a:bodyPr wrap="square" lIns="68580" tIns="34290" rIns="68580" bIns="0" anchor="b">
            <a:normAutofit lnSpcReduction="10000"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 b="1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壮大产业实力</a:t>
            </a:r>
            <a:endParaRPr lang="zh-CN" altLang="en-US" sz="1500" b="1" spc="20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8" name="文本框 47"/>
          <p:cNvSpPr txBox="1"/>
          <p:nvPr>
            <p:custDataLst>
              <p:tags r:id="rId17"/>
            </p:custDataLst>
          </p:nvPr>
        </p:nvSpPr>
        <p:spPr>
          <a:xfrm>
            <a:off x="4114957" y="3520170"/>
            <a:ext cx="838211" cy="761747"/>
          </a:xfrm>
          <a:prstGeom prst="rect">
            <a:avLst/>
          </a:prstGeom>
          <a:noFill/>
        </p:spPr>
        <p:txBody>
          <a:bodyPr wrap="square" rtlCol="0" anchor="ctr" anchorCtr="0">
            <a:normAutofit fontScale="90000"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4500" b="1" spc="3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06</a:t>
            </a:r>
            <a:endParaRPr lang="en-US" altLang="zh-CN" sz="4500" b="1" spc="3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cxnSp>
        <p:nvCxnSpPr>
          <p:cNvPr id="49" name="直接连接符 48"/>
          <p:cNvCxnSpPr/>
          <p:nvPr>
            <p:custDataLst>
              <p:tags r:id="rId18"/>
            </p:custDataLst>
          </p:nvPr>
        </p:nvCxnSpPr>
        <p:spPr>
          <a:xfrm>
            <a:off x="4119248" y="4321572"/>
            <a:ext cx="2857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/>
          <p:cNvSpPr txBox="1"/>
          <p:nvPr>
            <p:custDataLst>
              <p:tags r:id="rId19"/>
            </p:custDataLst>
          </p:nvPr>
        </p:nvSpPr>
        <p:spPr>
          <a:xfrm>
            <a:off x="2987516" y="260509"/>
            <a:ext cx="1679258" cy="551498"/>
          </a:xfrm>
          <a:prstGeom prst="rect">
            <a:avLst/>
          </a:prstGeom>
          <a:noFill/>
        </p:spPr>
        <p:txBody>
          <a:bodyPr wrap="square" rtlCol="0" anchor="b" anchorCtr="0">
            <a:normAutofit fontScale="90000"/>
          </a:bodyPr>
          <a:lstStyle/>
          <a:p>
            <a:pPr lvl="0" algn="ctr">
              <a:buClrTx/>
              <a:buSzTx/>
              <a:buFontTx/>
            </a:pPr>
            <a:r>
              <a:rPr lang="zh-CN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汉仪旗黑-85S" panose="00020600040101010101" pitchFamily="18" charset="-122"/>
                <a:sym typeface="+mn-ea"/>
              </a:rPr>
              <a:t>重点工作</a:t>
            </a:r>
            <a:endParaRPr lang="zh-CN" altLang="en-US" sz="3000" spc="60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汉仪旗黑-85S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65" name="矩形 64"/>
          <p:cNvSpPr/>
          <p:nvPr>
            <p:custDataLst>
              <p:tags r:id="rId20"/>
            </p:custDataLst>
          </p:nvPr>
        </p:nvSpPr>
        <p:spPr>
          <a:xfrm>
            <a:off x="2605726" y="119619"/>
            <a:ext cx="2436543" cy="762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35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6" name="矩形 65"/>
          <p:cNvSpPr/>
          <p:nvPr>
            <p:custDataLst>
              <p:tags r:id="rId21"/>
            </p:custDataLst>
          </p:nvPr>
        </p:nvSpPr>
        <p:spPr>
          <a:xfrm>
            <a:off x="2668543" y="175816"/>
            <a:ext cx="2436543" cy="762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35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22"/>
            </p:custDataLst>
          </p:nvPr>
        </p:nvSpPr>
        <p:spPr>
          <a:xfrm>
            <a:off x="766443" y="4643485"/>
            <a:ext cx="838211" cy="761747"/>
          </a:xfrm>
          <a:prstGeom prst="rect">
            <a:avLst/>
          </a:prstGeom>
          <a:noFill/>
        </p:spPr>
        <p:txBody>
          <a:bodyPr wrap="square" rtlCol="0" anchor="ctr" anchorCtr="0">
            <a:normAutofit fontScale="90000"/>
            <a:scene3d>
              <a:camera prst="orthographicFront"/>
              <a:lightRig rig="threePt" dir="t"/>
            </a:scene3d>
            <a:sp3d contourW="12700"/>
          </a:bodyPr>
          <a:p>
            <a:pPr lvl="0" algn="ctr">
              <a:buClrTx/>
              <a:buSzTx/>
              <a:buFontTx/>
            </a:pPr>
            <a:r>
              <a:rPr lang="en-US" altLang="zh-CN" sz="4500" b="1" spc="3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07</a:t>
            </a:r>
            <a:endParaRPr lang="en-US" altLang="zh-CN" sz="4500" b="1" spc="3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23"/>
            </p:custDataLst>
          </p:nvPr>
        </p:nvSpPr>
        <p:spPr>
          <a:xfrm>
            <a:off x="4067808" y="4616815"/>
            <a:ext cx="838211" cy="761747"/>
          </a:xfrm>
          <a:prstGeom prst="rect">
            <a:avLst/>
          </a:prstGeom>
          <a:noFill/>
        </p:spPr>
        <p:txBody>
          <a:bodyPr wrap="square" rtlCol="0" anchor="ctr" anchorCtr="0">
            <a:normAutofit fontScale="90000"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4500" b="1" spc="3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08</a:t>
            </a:r>
            <a:endParaRPr lang="en-US" altLang="zh-CN" sz="4500" b="1" spc="3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24"/>
            </p:custDataLst>
          </p:nvPr>
        </p:nvSpPr>
        <p:spPr>
          <a:xfrm>
            <a:off x="1619253" y="4663245"/>
            <a:ext cx="2003584" cy="287771"/>
          </a:xfrm>
          <a:prstGeom prst="rect">
            <a:avLst/>
          </a:prstGeom>
          <a:noFill/>
        </p:spPr>
        <p:txBody>
          <a:bodyPr wrap="square" lIns="68580" tIns="34290" rIns="68580" bIns="0" anchor="b">
            <a:normAutofit lnSpcReduction="10000"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 b="1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强化人才支持</a:t>
            </a:r>
            <a:endParaRPr lang="zh-CN" altLang="en-US" sz="1500" b="1" spc="20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5"/>
            </p:custDataLst>
          </p:nvPr>
        </p:nvSpPr>
        <p:spPr>
          <a:xfrm>
            <a:off x="4949193" y="4660070"/>
            <a:ext cx="2003584" cy="287771"/>
          </a:xfrm>
          <a:prstGeom prst="rect">
            <a:avLst/>
          </a:prstGeom>
          <a:noFill/>
        </p:spPr>
        <p:txBody>
          <a:bodyPr wrap="square" lIns="68580" tIns="34290" rIns="68580" bIns="0" anchor="b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400" b="1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实施差别化要素配置</a:t>
            </a:r>
            <a:endParaRPr lang="zh-CN" altLang="en-US" sz="1400" b="1" spc="20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20" name="直接连接符 19"/>
          <p:cNvCxnSpPr/>
          <p:nvPr>
            <p:custDataLst>
              <p:tags r:id="rId26"/>
            </p:custDataLst>
          </p:nvPr>
        </p:nvCxnSpPr>
        <p:spPr>
          <a:xfrm>
            <a:off x="827249" y="5372497"/>
            <a:ext cx="2857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27"/>
            </p:custDataLst>
          </p:nvPr>
        </p:nvCxnSpPr>
        <p:spPr>
          <a:xfrm>
            <a:off x="4119089" y="5366782"/>
            <a:ext cx="2857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>
            <p:custDataLst>
              <p:tags r:id="rId28"/>
            </p:custDataLst>
          </p:nvPr>
        </p:nvSpPr>
        <p:spPr>
          <a:xfrm>
            <a:off x="774698" y="5660755"/>
            <a:ext cx="838211" cy="761747"/>
          </a:xfrm>
          <a:prstGeom prst="rect">
            <a:avLst/>
          </a:prstGeom>
          <a:noFill/>
        </p:spPr>
        <p:txBody>
          <a:bodyPr wrap="square" rtlCol="0" anchor="ctr" anchorCtr="0">
            <a:normAutofit fontScale="90000"/>
            <a:scene3d>
              <a:camera prst="orthographicFront"/>
              <a:lightRig rig="threePt" dir="t"/>
            </a:scene3d>
            <a:sp3d contourW="12700"/>
          </a:bodyPr>
          <a:p>
            <a:pPr lvl="0" algn="ctr">
              <a:buClrTx/>
              <a:buSzTx/>
              <a:buFontTx/>
            </a:pPr>
            <a:r>
              <a:rPr lang="en-US" altLang="zh-CN" sz="4500" b="1" spc="3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09</a:t>
            </a:r>
            <a:endParaRPr lang="en-US" altLang="zh-CN" sz="4500" b="1" spc="3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29"/>
            </p:custDataLst>
          </p:nvPr>
        </p:nvSpPr>
        <p:spPr>
          <a:xfrm>
            <a:off x="1604645" y="5790565"/>
            <a:ext cx="2333625" cy="287655"/>
          </a:xfrm>
          <a:prstGeom prst="rect">
            <a:avLst/>
          </a:prstGeom>
          <a:noFill/>
        </p:spPr>
        <p:txBody>
          <a:bodyPr wrap="square" lIns="68580" tIns="34290" rIns="68580" bIns="0" anchor="b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 b="1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创新产业融合发展生态</a:t>
            </a:r>
            <a:endParaRPr lang="zh-CN" altLang="en-US" sz="1500" b="1" spc="20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>
            <p:custDataLst>
              <p:tags r:id="rId30"/>
            </p:custDataLst>
          </p:nvPr>
        </p:nvCxnSpPr>
        <p:spPr>
          <a:xfrm>
            <a:off x="827249" y="6463427"/>
            <a:ext cx="2857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502447" y="1571631"/>
            <a:ext cx="4029796" cy="40416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CN" altLang="en-US" sz="1500" dirty="0"/>
              <a:t>1、提升创新研发能力。培育一流创新主体，提升企业自主创新能力。设立耐火材料创新中心新密分中心，落实研发费用加计扣除、高新技术企业税收优惠、认定奖补、省企业研究开发财政补助等科技创新政策，对首次认定和重复认定的高新技术企业分别给予最低10万元和5万元的一次性奖励，努力实现规模以上耐火材料企业研发活动全覆盖。</a:t>
            </a:r>
            <a:endParaRPr lang="zh-CN" altLang="en-US" sz="1500" dirty="0"/>
          </a:p>
          <a:p>
            <a:pPr marL="0" indent="0">
              <a:buNone/>
            </a:pPr>
            <a:r>
              <a:rPr lang="zh-CN" altLang="en-US" sz="1500" dirty="0"/>
              <a:t>2、保障项目规范建设。落实省“两高”项目管理目录文件精神，推动耐火材料行业项目备案。鼓励企业进行规范建设。推进企业实施项目建设和技术改造。</a:t>
            </a:r>
            <a:endParaRPr lang="zh-CN" altLang="en-US" sz="1500" dirty="0"/>
          </a:p>
        </p:txBody>
      </p:sp>
      <p:sp>
        <p:nvSpPr>
          <p:cNvPr id="6" name="内容占位符 5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4679157" y="1571631"/>
            <a:ext cx="4029796" cy="4041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1500" dirty="0"/>
              <a:t>3、增强智能化水平。实施机器换人计划，对实施智能化技术改造的项目中生产、检测设备和配套软件投资给予10%—20%的财政补贴。提升智能装备配套能力，为本地装备制造企业产品搭建产销对接平台，强化宣传推广，鼓励本地耐材企业就近采购机械设备。推动耐火材料产业数字化转型发展，鼓励打造企业间网络协作平台，加快“5G+工业互联网”融合发展，打造耐火材料工业互联网平台，推动耐火材料企业提质降本增效。</a:t>
            </a:r>
            <a:endParaRPr lang="zh-CN" altLang="en-US" sz="1500" dirty="0"/>
          </a:p>
        </p:txBody>
      </p:sp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 rot="16200000">
            <a:off x="8581552" y="791335"/>
            <a:ext cx="553624" cy="687344"/>
            <a:chOff x="10608342" y="5053054"/>
            <a:chExt cx="1583658" cy="1966165"/>
          </a:xfrm>
        </p:grpSpPr>
        <p:sp>
          <p:nvSpPr>
            <p:cNvPr id="10" name="任意多边形: 形状 9"/>
            <p:cNvSpPr/>
            <p:nvPr>
              <p:custDataLst>
                <p:tags r:id="rId4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等腰三角形 10"/>
            <p:cNvSpPr/>
            <p:nvPr>
              <p:custDataLst>
                <p:tags r:id="rId5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5" name="组合 14"/>
          <p:cNvGrpSpPr/>
          <p:nvPr>
            <p:custDataLst>
              <p:tags r:id="rId6"/>
            </p:custDataLst>
          </p:nvPr>
        </p:nvGrpSpPr>
        <p:grpSpPr>
          <a:xfrm rot="5400000">
            <a:off x="8920" y="5380267"/>
            <a:ext cx="553624" cy="687344"/>
            <a:chOff x="10608342" y="5053054"/>
            <a:chExt cx="1583658" cy="1966165"/>
          </a:xfrm>
        </p:grpSpPr>
        <p:sp>
          <p:nvSpPr>
            <p:cNvPr id="16" name="任意多边形: 形状 15"/>
            <p:cNvSpPr/>
            <p:nvPr>
              <p:custDataLst>
                <p:tags r:id="rId7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等腰三角形 16"/>
            <p:cNvSpPr/>
            <p:nvPr>
              <p:custDataLst>
                <p:tags r:id="rId8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/>
      </p:par>
    </p:tnLst>
    <p:bldLst>
      <p:bldP spid="5" grpId="1" build="p"/>
    </p:bldLst>
  </p:timing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1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1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6*i*1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6*i*2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6*i*3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1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7*i*1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7*i*2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7*i*3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1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2"/>
  <p:tag name="KSO_WM_UNIT_LAYERLEVEL" val="1"/>
  <p:tag name="KSO_WM_TAG_VERSION" val="1.0"/>
  <p:tag name="KSO_WM_BEAUTIFY_FLAG" val="#wm#"/>
  <p:tag name="KSO_WM_SLIDE_BACKGROUND_TYPE" val="belt"/>
  <p:tag name="KSO_WM_SLIDE_BK_DARK_LIGHT" val="1"/>
  <p:tag name="KSO_WM_UNIT_TYPE" val="i"/>
  <p:tag name="KSO_WM_UNIT_INDEX" val="2"/>
</p:tagLst>
</file>

<file path=ppt/tags/tag145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8*i*3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8*i*4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SLIDE_BACKGROUND_TYPE" val="belt"/>
  <p:tag name="KSO_WM_SLIDE_BK_DARK_LIGHT" val="1"/>
  <p:tag name="KSO_WM_UNIT_TYPE" val="i"/>
  <p:tag name="KSO_WM_UNIT_INDEX" val="1"/>
</p:tagLst>
</file>

<file path=ppt/tags/tag148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8*i*6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8*i*5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545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545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TEMPLATE_SUBCATEGORY" val="0"/>
  <p:tag name="KSO_WM_TEMPLATE_COLOR_TYPE" val="1"/>
  <p:tag name="KSO_WM_TEMPLATE_MASTER_THUMB_INDEX" val="12"/>
  <p:tag name="KSO_WM_UNIT_SHOW_EDIT_AREA_INDICATION" val="0"/>
  <p:tag name="KSO_WM_TEMPLATE_THUMBS_INDEX" val="1、2、3、11、14"/>
  <p:tag name="KSO_WM_TAG_VERSION" val="1.0"/>
  <p:tag name="KSO_WM_BEAUTIFY_FLAG" val="#wm#"/>
  <p:tag name="KSO_WM_TEMPLATE_CATEGORY" val="custom"/>
  <p:tag name="KSO_WM_TEMPLATE_INDEX" val="20202545"/>
  <p:tag name="KSO_WM_TEMPLATE_MASTER_TYPE" val="1"/>
</p:tagLst>
</file>

<file path=ppt/tags/tag16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y"/>
  <p:tag name="KSO_WM_UNIT_INDEX" val="1"/>
  <p:tag name="KSO_WM_UNIT_ID" val="_1*y*1"/>
  <p:tag name="KSO_WM_SLIDE_BACKGROUND_MASK_FLAG" val="1"/>
</p:tagLst>
</file>

<file path=ppt/tags/tag16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44.xml><?xml version="1.0" encoding="utf-8"?>
<p:tagLst xmlns:p="http://schemas.openxmlformats.org/presentationml/2006/main">
  <p:tag name="KSO_WM_UNIT_TYPE" val="i"/>
  <p:tag name="KSO_WM_UNIT_SUBTYPE" val="h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52.xml><?xml version="1.0" encoding="utf-8"?>
<p:tagLst xmlns:p="http://schemas.openxmlformats.org/presentationml/2006/main">
  <p:tag name="KSO_WM_UNIT_TYPE" val="i"/>
  <p:tag name="KSO_WM_UNIT_SUBTYPE" val="h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TYPE" val="i"/>
  <p:tag name="KSO_WM_UNIT_SUBTYPE" val="h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69.xml><?xml version="1.0" encoding="utf-8"?>
<p:tagLst xmlns:p="http://schemas.openxmlformats.org/presentationml/2006/main">
  <p:tag name="KSO_WM_UNIT_TYPE" val="i"/>
  <p:tag name="KSO_WM_UNIT_SUBTYPE" val="h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78.xml><?xml version="1.0" encoding="utf-8"?>
<p:tagLst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89.xml><?xml version="1.0" encoding="utf-8"?>
<p:tagLst xmlns:p="http://schemas.openxmlformats.org/presentationml/2006/main">
  <p:tag name="KSO_WM_UNIT_TYPE" val="i"/>
  <p:tag name="KSO_WM_UNIT_SUBTYPE" val="h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97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4446"/>
</p:tagLst>
</file>

<file path=ppt/tags/tag298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4446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204446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2、16、17、22、25、26、27、28、29、32、35、40、43、44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2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1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LIDE_BK_DARK_LIGHT" val="2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LIDE_BK_DARK_LIGHT" val="2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LIDE_BK_DARK_LIGHT" val="2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general"/>
  <p:tag name="KSO_WM_SLIDE_BK_DARK_LIGHT" val="2"/>
</p:tagLst>
</file>

<file path=ppt/tags/tag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general"/>
  <p:tag name="KSO_WM_SLIDE_BK_DARK_LIGHT" val="2"/>
</p:tagLst>
</file>

<file path=ppt/tags/tag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UNIT_BK_DARK_LIGHT" val="2"/>
  <p:tag name="KSO_WM_SLIDE_BK_DARK_LIGHT" val="2"/>
</p:tagLst>
</file>

<file path=ppt/tags/tag4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frame"/>
  <p:tag name="KSO_WM_SLIDE_BK_DARK_LIGHT" val="2"/>
</p:tagLst>
</file>

<file path=ppt/tags/tag4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4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4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4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4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UNIT_BK_DARK_LIGHT" val="2"/>
  <p:tag name="KSO_WM_SLIDE_BK_DARK_LIGHT" val="2"/>
</p:tagLst>
</file>

<file path=ppt/tags/tag4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leftRight"/>
  <p:tag name="KSO_WM_SLIDE_BK_DARK_LIGHT" val="2"/>
</p:tagLst>
</file>

<file path=ppt/tags/tag4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leftRight"/>
  <p:tag name="KSO_WM_SLIDE_BK_DARK_LIGHT" val="2"/>
</p:tagLst>
</file>

<file path=ppt/tags/tag4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4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4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4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4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4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4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UNIT_BK_DARK_LIGHT" val="2"/>
  <p:tag name="KSO_WM_SLIDE_BK_DARK_LIGHT" val="2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topBottom"/>
  <p:tag name="KSO_WM_SLIDE_BK_DARK_LIGHT" val="2"/>
</p:tagLst>
</file>

<file path=ppt/tags/tag4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topBottom"/>
  <p:tag name="KSO_WM_SLIDE_BK_DARK_LIGHT" val="2"/>
</p:tagLst>
</file>

<file path=ppt/tags/tag4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UNIT_BK_DARK_LIGHT" val="2"/>
  <p:tag name="KSO_WM_SLIDE_BK_DARK_LIGHT" val="2"/>
</p:tagLst>
</file>

<file path=ppt/tags/tag4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bottomTop"/>
  <p:tag name="KSO_WM_SLIDE_BK_DARK_LIGHT" val="2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bottomTop"/>
  <p:tag name="KSO_WM_SLIDE_BK_DARK_LIGHT" val="2"/>
</p:tagLst>
</file>

<file path=ppt/tags/tag4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UNIT_BK_DARK_LIGHT" val="2"/>
  <p:tag name="KSO_WM_SLIDE_BK_DARK_LIGHT" val="2"/>
</p:tagLst>
</file>

<file path=ppt/tags/tag4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navigation"/>
  <p:tag name="KSO_WM_SLIDE_BK_DARK_LIGHT" val="2"/>
</p:tagLst>
</file>

<file path=ppt/tags/tag4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6*i*6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UNIT_BK_DARK_LIGHT" val="2"/>
  <p:tag name="KSO_WM_SLIDE_BK_DARK_LIGHT" val="2"/>
</p:tagLst>
</file>

<file path=ppt/tags/tag4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belt"/>
  <p:tag name="KSO_WM_SLIDE_BK_DARK_LIGHT" val="2"/>
</p:tagLst>
</file>

<file path=ppt/tags/tag4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belt"/>
  <p:tag name="KSO_WM_SLIDE_BK_DARK_LIGHT" val="2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6*i*7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0983"/>
</p:tagLst>
</file>

<file path=ppt/tags/tag4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0983"/>
</p:tagLst>
</file>

<file path=ppt/tags/tag4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6*i*8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TEMPLATE_THUMBS_INDEX" val="1、6、7、8、10、15"/>
  <p:tag name="KSO_WM_TEMPLATE_SUBCATEGORY" val="0"/>
  <p:tag name="KSO_WM_TAG_VERSION" val="1.0"/>
  <p:tag name="KSO_WM_BEAUTIFY_FLAG" val="#wm#"/>
  <p:tag name="KSO_WM_TEMPLATE_CATEGORY" val="custom"/>
  <p:tag name="KSO_WM_TEMPLATE_INDEX" val="20200983"/>
  <p:tag name="KSO_WM_TEMPLATE_MASTER_TYPE" val="1"/>
  <p:tag name="KSO_WM_TEMPLATE_COLOR_TYPE" val="1"/>
  <p:tag name="KSO_WM_TEMPLATE_MASTER_THUMB_INDEX" val="12"/>
  <p:tag name="KSO_WM_UNIT_SHOW_EDIT_AREA_INDICATION" val="0"/>
</p:tagLst>
</file>

<file path=ppt/tags/tag491.xml><?xml version="1.0" encoding="utf-8"?>
<p:tagLst xmlns:p="http://schemas.openxmlformats.org/presentationml/2006/main">
  <p:tag name="KSO_WM_UNIT_ISCONTENTSTITLE" val="0"/>
  <p:tag name="KSO_WM_UNIT_ISNUMDGMTITLE" val="0"/>
  <p:tag name="KSO_WM_UNIT_PRESET_TEXT" val="极简大气通用模板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ID" val="custom20202545_1*a*1"/>
  <p:tag name="KSO_WM_TEMPLATE_CATEGORY" val="custom"/>
  <p:tag name="KSO_WM_TEMPLATE_INDEX" val="20202545"/>
  <p:tag name="KSO_WM_UNIT_LAYERLEVEL" val="1"/>
  <p:tag name="KSO_WM_TAG_VERSION" val="1.0"/>
</p:tagLst>
</file>

<file path=ppt/tags/tag49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2545_1*b*1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493.xml><?xml version="1.0" encoding="utf-8"?>
<p:tagLst xmlns:p="http://schemas.openxmlformats.org/presentationml/2006/main">
  <p:tag name="KSO_WM_TEMPLATE_THUMBS_INDEX" val="1、2、6、7、9、11、14、15"/>
  <p:tag name="KSO_WM_SLIDE_ID" val="custom20202545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545"/>
  <p:tag name="KSO_WM_SLIDE_LAYOUT" val="a_b"/>
  <p:tag name="KSO_WM_SLIDE_LAYOUT_CNT" val="1_3"/>
</p:tagLst>
</file>

<file path=ppt/tags/tag4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02545_3*i*4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02545_3*i*5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02545_3*i*6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2545_3*l_h_i*1_1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4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2545_3*i*1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4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custom20202545_3*l_h_i*1_1_2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custom20202545_3*l_h_i*1_1_3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2545_3*l_h_i*1_2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5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02545_3*i*2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5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custom20202545_3*l_h_i*1_2_2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custom20202545_3*l_h_i*1_2_3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05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02545_3*l_h_f*1_1_1"/>
  <p:tag name="KSO_WM_TEMPLATE_CATEGORY" val="custom"/>
  <p:tag name="KSO_WM_TEMPLATE_INDEX" val="20202545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1"/>
</p:tagLst>
</file>

<file path=ppt/tags/tag506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02545_3*l_h_f*1_2_1"/>
  <p:tag name="KSO_WM_TEMPLATE_CATEGORY" val="custom"/>
  <p:tag name="KSO_WM_TEMPLATE_INDEX" val="20202545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1"/>
</p:tagLst>
</file>

<file path=ppt/tags/tag507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2545_3*a*1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508.xml><?xml version="1.0" encoding="utf-8"?>
<p:tagLst xmlns:p="http://schemas.openxmlformats.org/presentationml/2006/main">
  <p:tag name="KSO_WM_UNIT_ISCONTENTSTITLE" val="0"/>
  <p:tag name="KSO_WM_UNIT_ISNUMDGMTITLE" val="0"/>
  <p:tag name="KSO_WM_UNIT_PRESET_TEXT" val="CONTENTS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b"/>
  <p:tag name="KSO_WM_UNIT_INDEX" val="1"/>
  <p:tag name="KSO_WM_UNIT_ID" val="custom20202545_3*b*1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509.xml><?xml version="1.0" encoding="utf-8"?>
<p:tagLst xmlns:p="http://schemas.openxmlformats.org/presentationml/2006/main">
  <p:tag name="KSO_WM_SLIDE_ID" val="custom20202545_3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3"/>
  <p:tag name="KSO_WM_SLIDE_INDEX" val="3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5"/>
  <p:tag name="KSO_WM_SLIDE_LAYOUT" val="a_b_l"/>
  <p:tag name="KSO_WM_SLIDE_LAYOUT_CNT" val="1_1_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ID" val="custom20202545_9*a*1"/>
  <p:tag name="KSO_WM_TEMPLATE_CATEGORY" val="custom"/>
  <p:tag name="KSO_WM_TEMPLATE_INDEX" val="20202545"/>
  <p:tag name="KSO_WM_UNIT_LAYERLEVEL" val="1"/>
  <p:tag name="KSO_WM_TAG_VERSION" val="1.0"/>
</p:tagLst>
</file>

<file path=ppt/tags/tag511.xml><?xml version="1.0" encoding="utf-8"?>
<p:tagLst xmlns:p="http://schemas.openxmlformats.org/presentationml/2006/main">
  <p:tag name="KSO_WM_UNIT_SUBTYPE" val="a"/>
  <p:tag name="KSO_WM_UNIT_PRESET_TEXT" val="点击此处添加正文，文字是您思想的提炼，为了演示发布的良好效果，请言简意赅的阐述您的观点。您的正文已经经简明扼要，字字珠玑，但信息却千丝万缕、错综复杂，需要用更多的文字来表述；但请您尽可能提炼思想的精髓，否则容易造成观者的阅读压力，适得其反。&#13;正如我们都希望改变世界，希望给别人带去光明，但更多时候我们只需要播下一颗种子，自然有微风吹拂，雨露滋养。恰如其分的表达观点，往往事半功倍。为了能让您有更直观的字数感受，并进一步方便使用，我们为您标注了最适合的位置。您输入的文字到这里时，就是最佳视觉效果，请您务必注意。"/>
  <p:tag name="KSO_WM_UNIT_NOCLEAR" val="0"/>
  <p:tag name="KSO_WM_UNIT_VALUE" val="460"/>
  <p:tag name="KSO_WM_UNIT_HIGHLIGHT" val="0"/>
  <p:tag name="KSO_WM_UNIT_COMPATIBLE" val="0"/>
  <p:tag name="KSO_WM_UNIT_DIAGRAM_ISNUMVISUAL" val="0"/>
  <p:tag name="KSO_WM_UNIT_DIAGRAM_ISREFERUNIT" val="0"/>
  <p:tag name="KSO_WM_UNIT_ID" val="custom20202545_9*f*1"/>
  <p:tag name="KSO_WM_TEMPLATE_CATEGORY" val="custom"/>
  <p:tag name="KSO_WM_TEMPLATE_INDEX" val="20202545"/>
  <p:tag name="KSO_WM_UNIT_LAYERLEVEL" val="1"/>
  <p:tag name="KSO_WM_TAG_VERSION" val="1.0"/>
</p:tagLst>
</file>

<file path=ppt/tags/tag512.xml><?xml version="1.0" encoding="utf-8"?>
<p:tagLst xmlns:p="http://schemas.openxmlformats.org/presentationml/2006/main">
  <p:tag name="KSO_WM_SLIDE_ID" val="custom20202545_9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9"/>
  <p:tag name="KSO_WM_SLIDE_SIZE" val="758*343"/>
  <p:tag name="KSO_WM_SLIDE_POSITION" val="100*98"/>
  <p:tag name="KSO_WM_TAG_VERSION" val="1.0"/>
  <p:tag name="KSO_WM_BEAUTIFY_FLAG" val="#wm#"/>
  <p:tag name="KSO_WM_TEMPLATE_CATEGORY" val="custom"/>
  <p:tag name="KSO_WM_TEMPLATE_INDEX" val="20202545"/>
  <p:tag name="KSO_WM_SLIDE_LAYOUT" val="a_f"/>
  <p:tag name="KSO_WM_SLIDE_LAYOUT_CNT" val="1_1"/>
</p:tagLst>
</file>

<file path=ppt/tags/tag5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02545_5*i*6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02545_5*i*7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8"/>
  <p:tag name="KSO_WM_UNIT_ID" val="custom20202545_5*i*8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2545_5*l_h_i*1_1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5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2545_5*i*1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5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custom20202545_5*l_h_i*1_1_2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custom20202545_5*l_h_i*1_1_3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2545_5*l_h_i*1_2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5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02545_5*i*2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5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custom20202545_5*l_h_i*1_2_2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custom20202545_5*l_h_i*1_2_3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custom20202545_5*l_h_i*1_3_3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5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02545_5*i*3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5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custom20202545_5*l_h_i*1_3_2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custom20202545_5*l_h_i*1_3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custom20202545_5*l_h_i*1_4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5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02545_5*i*4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custom20202545_5*l_h_i*1_4_2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custom20202545_5*l_h_i*1_4_3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32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02545_5*l_h_f*1_1_1"/>
  <p:tag name="KSO_WM_TEMPLATE_CATEGORY" val="custom"/>
  <p:tag name="KSO_WM_TEMPLATE_INDEX" val="20202545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1"/>
</p:tagLst>
</file>

<file path=ppt/tags/tag533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02545_5*l_h_f*1_2_1"/>
  <p:tag name="KSO_WM_TEMPLATE_CATEGORY" val="custom"/>
  <p:tag name="KSO_WM_TEMPLATE_INDEX" val="20202545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1"/>
</p:tagLst>
</file>

<file path=ppt/tags/tag534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02545_5*l_h_f*1_3_1"/>
  <p:tag name="KSO_WM_TEMPLATE_CATEGORY" val="custom"/>
  <p:tag name="KSO_WM_TEMPLATE_INDEX" val="20202545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1"/>
</p:tagLst>
</file>

<file path=ppt/tags/tag535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02545_5*l_h_f*1_4_1"/>
  <p:tag name="KSO_WM_TEMPLATE_CATEGORY" val="custom"/>
  <p:tag name="KSO_WM_TEMPLATE_INDEX" val="20202545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1"/>
</p:tagLst>
</file>

<file path=ppt/tags/tag536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02545_5*l_h_f*1_5_1"/>
  <p:tag name="KSO_WM_TEMPLATE_CATEGORY" val="custom"/>
  <p:tag name="KSO_WM_TEMPLATE_INDEX" val="20202545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1"/>
</p:tagLst>
</file>

<file path=ppt/tags/tag537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2545_5*a*1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538.xml><?xml version="1.0" encoding="utf-8"?>
<p:tagLst xmlns:p="http://schemas.openxmlformats.org/presentationml/2006/main">
  <p:tag name="KSO_WM_UNIT_ISCONTENTSTITLE" val="0"/>
  <p:tag name="KSO_WM_UNIT_ISNUMDGMTITLE" val="0"/>
  <p:tag name="KSO_WM_UNIT_PRESET_TEXT" val="CONTENTS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b"/>
  <p:tag name="KSO_WM_UNIT_INDEX" val="1"/>
  <p:tag name="KSO_WM_UNIT_ID" val="custom20202545_5*b*1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539.xml><?xml version="1.0" encoding="utf-8"?>
<p:tagLst xmlns:p="http://schemas.openxmlformats.org/presentationml/2006/main">
  <p:tag name="KSO_WM_SLIDE_ID" val="custom20202545_5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5"/>
  <p:tag name="KSO_WM_SLIDE_INDEX" val="5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5"/>
  <p:tag name="KSO_WM_SLIDE_LAYOUT" val="a_b_l"/>
  <p:tag name="KSO_WM_SLIDE_LAYOUT_CNT" val="1_1_1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KSO_WM_UNIT_SUBTYPE" val="a"/>
  <p:tag name="KSO_WM_UNIT_PRESET_TEXT" val="点击此处添加正文，文字是您思想的提炼，为了演示发布的良好效果，请言简意赅的阐述您的观点。"/>
  <p:tag name="KSO_WM_UNIT_NOCLEAR" val="0"/>
  <p:tag name="KSO_WM_UNIT_VALUE" val="141"/>
  <p:tag name="KSO_WM_UNIT_HIGHLIGHT" val="0"/>
  <p:tag name="KSO_WM_UNIT_COMPATIBLE" val="0"/>
  <p:tag name="KSO_WM_UNIT_DIAGRAM_ISNUMVISUAL" val="0"/>
  <p:tag name="KSO_WM_UNIT_DIAGRAM_ISREFERUNIT" val="0"/>
  <p:tag name="KSO_WM_UNIT_ID" val="custom20202545_8*f*1"/>
  <p:tag name="KSO_WM_TEMPLATE_CATEGORY" val="custom"/>
  <p:tag name="KSO_WM_TEMPLATE_INDEX" val="20202545"/>
  <p:tag name="KSO_WM_UNIT_LAYERLEVEL" val="1"/>
  <p:tag name="KSO_WM_TAG_VERSION" val="1.0"/>
</p:tagLst>
</file>

<file path=ppt/tags/tag541.xml><?xml version="1.0" encoding="utf-8"?>
<p:tagLst xmlns:p="http://schemas.openxmlformats.org/presentationml/2006/main">
  <p:tag name="KSO_WM_UNIT_VALUE" val="1015*305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02545_8*d*1"/>
  <p:tag name="KSO_WM_TEMPLATE_CATEGORY" val="custom"/>
  <p:tag name="KSO_WM_TEMPLATE_INDEX" val="20202545"/>
  <p:tag name="KSO_WM_UNIT_SUPPORT_UNIT_TYPE" val="[&quot;all&quot;]"/>
  <p:tag name="KSO_WM_UNIT_LAYERLEVEL" val="1"/>
  <p:tag name="KSO_WM_TAG_VERSION" val="1.0"/>
  <p:tag name="KSO_WM_BEAUTIFY_FLAG" val="#wm#"/>
</p:tagLst>
</file>

<file path=ppt/tags/tag542.xml><?xml version="1.0" encoding="utf-8"?>
<p:tagLst xmlns:p="http://schemas.openxmlformats.org/presentationml/2006/main">
  <p:tag name="KSO_WM_SLIDE_ID" val="custom20202545_8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8"/>
  <p:tag name="KSO_WM_SLIDE_SIZE" val="865*444"/>
  <p:tag name="KSO_WM_SLIDE_POSITION" val="46*48"/>
  <p:tag name="KSO_WM_TAG_VERSION" val="1.0"/>
  <p:tag name="KSO_WM_BEAUTIFY_FLAG" val="#wm#"/>
  <p:tag name="KSO_WM_TEMPLATE_CATEGORY" val="custom"/>
  <p:tag name="KSO_WM_TEMPLATE_INDEX" val="20202545"/>
  <p:tag name="KSO_WM_SLIDE_LAYOUT" val="a_d_f"/>
  <p:tag name="KSO_WM_SLIDE_LAYOUT_CNT" val="1_1_1"/>
</p:tagLst>
</file>

<file path=ppt/tags/tag54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custom20202545_10*a*1"/>
  <p:tag name="KSO_WM_TEMPLATE_CATEGORY" val="custom"/>
  <p:tag name="KSO_WM_TEMPLATE_INDEX" val="20202545"/>
  <p:tag name="KSO_WM_UNIT_LAYERLEVEL" val="1"/>
  <p:tag name="KSO_WM_TAG_VERSION" val="1.0"/>
</p:tagLst>
</file>

<file path=ppt/tags/tag544.xml><?xml version="1.0" encoding="utf-8"?>
<p:tagLst xmlns:p="http://schemas.openxmlformats.org/presentationml/2006/main">
  <p:tag name="KSO_WM_UNIT_SUBTYPE" val="a"/>
  <p:tag name="KSO_WM_UNIT_PRESET_TEXT" val="点击此处添加正文，文字是您思想的提炼，为了演示发布的良好效果，请言简意赅的阐述您的观点。&#13;您的正文已经经简明扼要，字字珠玑，但信息却千丝万缕、错综复杂，需要用更多的文字来表述；但请您尽可能提炼思想的精髓，否则容易造成观者的阅读压力，适得其反。"/>
  <p:tag name="KSO_WM_UNIT_NOCLEAR" val="0"/>
  <p:tag name="KSO_WM_UNIT_VALUE" val="216"/>
  <p:tag name="KSO_WM_UNIT_HIGHLIGHT" val="0"/>
  <p:tag name="KSO_WM_UNIT_COMPATIBLE" val="0"/>
  <p:tag name="KSO_WM_UNIT_DIAGRAM_ISNUMVISUAL" val="0"/>
  <p:tag name="KSO_WM_UNIT_DIAGRAM_ISREFERUNIT" val="0"/>
  <p:tag name="KSO_WM_UNIT_ID" val="custom20202545_10*f*1"/>
  <p:tag name="KSO_WM_TEMPLATE_CATEGORY" val="custom"/>
  <p:tag name="KSO_WM_TEMPLATE_INDEX" val="20202545"/>
  <p:tag name="KSO_WM_UNIT_LAYERLEVEL" val="1"/>
  <p:tag name="KSO_WM_TAG_VERSION" val="1.0"/>
</p:tagLst>
</file>

<file path=ppt/tags/tag545.xml><?xml version="1.0" encoding="utf-8"?>
<p:tagLst xmlns:p="http://schemas.openxmlformats.org/presentationml/2006/main">
  <p:tag name="KSO_WM_SLIDE_ID" val="custom20202545_10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10"/>
  <p:tag name="KSO_WM_SLIDE_SIZE" val="866*400"/>
  <p:tag name="KSO_WM_SLIDE_POSITION" val="45*60"/>
  <p:tag name="KSO_WM_TAG_VERSION" val="1.0"/>
  <p:tag name="KSO_WM_BEAUTIFY_FLAG" val="#wm#"/>
  <p:tag name="KSO_WM_TEMPLATE_CATEGORY" val="custom"/>
  <p:tag name="KSO_WM_TEMPLATE_INDEX" val="20202545"/>
  <p:tag name="KSO_WM_SLIDE_LAYOUT" val="a_d_f"/>
  <p:tag name="KSO_WM_SLIDE_LAYOUT_CNT" val="1_1_1"/>
</p:tagLst>
</file>

<file path=ppt/tags/tag54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ID" val="custom20202545_11*a*1"/>
  <p:tag name="KSO_WM_TEMPLATE_CATEGORY" val="custom"/>
  <p:tag name="KSO_WM_TEMPLATE_INDEX" val="20202545"/>
  <p:tag name="KSO_WM_UNIT_LAYERLEVEL" val="1"/>
  <p:tag name="KSO_WM_TAG_VERSION" val="1.0"/>
</p:tagLst>
</file>

<file path=ppt/tags/tag547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ID" val="custom20202545_11*f*1"/>
  <p:tag name="KSO_WM_TEMPLATE_CATEGORY" val="custom"/>
  <p:tag name="KSO_WM_TEMPLATE_INDEX" val="20202545"/>
  <p:tag name="KSO_WM_UNIT_LAYERLEVEL" val="1"/>
  <p:tag name="KSO_WM_TAG_VERSION" val="1.0"/>
</p:tagLst>
</file>

<file path=ppt/tags/tag548.xml><?xml version="1.0" encoding="utf-8"?>
<p:tagLst xmlns:p="http://schemas.openxmlformats.org/presentationml/2006/main">
  <p:tag name="KSO_WM_UNIT_VALUE" val="951*304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02545_11*d*1"/>
  <p:tag name="KSO_WM_TEMPLATE_CATEGORY" val="custom"/>
  <p:tag name="KSO_WM_TEMPLATE_INDEX" val="20202545"/>
  <p:tag name="KSO_WM_UNIT_SUPPORT_UNIT_TYPE" val="[&quot;all&quot;]"/>
  <p:tag name="KSO_WM_UNIT_LAYERLEVEL" val="1"/>
  <p:tag name="KSO_WM_TAG_VERSION" val="1.0"/>
  <p:tag name="KSO_WM_BEAUTIFY_FLAG" val="#wm#"/>
</p:tagLst>
</file>

<file path=ppt/tags/tag5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545_11*i*1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545_11*i*2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5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545_11*i*3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552.xml><?xml version="1.0" encoding="utf-8"?>
<p:tagLst xmlns:p="http://schemas.openxmlformats.org/presentationml/2006/main">
  <p:tag name="KSO_WM_SLIDE_ID" val="custom20202545_11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11"/>
  <p:tag name="KSO_WM_SLIDE_SIZE" val="912*489"/>
  <p:tag name="KSO_WM_SLIDE_POSITION" val="47*0"/>
  <p:tag name="KSO_WM_TAG_VERSION" val="1.0"/>
  <p:tag name="KSO_WM_BEAUTIFY_FLAG" val="#wm#"/>
  <p:tag name="KSO_WM_TEMPLATE_CATEGORY" val="custom"/>
  <p:tag name="KSO_WM_TEMPLATE_INDEX" val="20202545"/>
  <p:tag name="KSO_WM_SLIDE_LAYOUT" val="a_d_f"/>
  <p:tag name="KSO_WM_SLIDE_LAYOUT_CNT" val="1_1_1"/>
</p:tagLst>
</file>

<file path=ppt/tags/tag553.xml><?xml version="1.0" encoding="utf-8"?>
<p:tagLst xmlns:p="http://schemas.openxmlformats.org/presentationml/2006/main">
  <p:tag name="KSO_WM_UNIT_COLOR_SCHEME_SHAPE_ID" val="131"/>
  <p:tag name="KSO_WM_UNIT_COLOR_SCHEME_PARENT_PAGE" val="0_4"/>
  <p:tag name="KSO_WM_UNIT_ISCONTENTS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LAYERLEVEL" val="1_1_1"/>
  <p:tag name="KSO_WM_TAG_VERSION" val="1.0"/>
  <p:tag name="KSO_WM_TEMPLATE_CATEGORY" val="custom"/>
  <p:tag name="KSO_WM_TEMPLATE_INDEX" val="20204446"/>
  <p:tag name="KSO_WM_UNIT_ID" val="custom20204446_6*l_h_a*1_1_1"/>
  <p:tag name="KSO_WM_UNIT_ISNUMDGMTITLE" val="0"/>
  <p:tag name="KSO_WM_UNIT_TEXT_FILL_FORE_SCHEMECOLOR_INDEX" val="13"/>
  <p:tag name="KSO_WM_UNIT_TEXT_FILL_TYPE" val="1"/>
  <p:tag name="KSO_WM_UNIT_USESOURCEFORMAT_APPLY" val="1"/>
</p:tagLst>
</file>

<file path=ppt/tags/tag5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LAYERLEVEL" val="1_1_1"/>
  <p:tag name="KSO_WM_TAG_VERSION" val="1.0"/>
  <p:tag name="KSO_WM_BEAUTIFY_FLAG" val="#wm#"/>
  <p:tag name="KSO_WM_TEMPLATE_CATEGORY" val="custom"/>
  <p:tag name="KSO_WM_TEMPLATE_INDEX" val="20204446"/>
  <p:tag name="KSO_WM_UNIT_ID" val="custom20204446_6*l_h_i*1_1_1"/>
  <p:tag name="KSO_WM_UNIT_TEXT_FILL_FORE_SCHEMECOLOR_INDEX" val="5"/>
  <p:tag name="KSO_WM_UNIT_TEXT_FILL_TYPE" val="1"/>
  <p:tag name="KSO_WM_UNIT_USESOURCEFORMAT_APPLY" val="1"/>
</p:tagLst>
</file>

<file path=ppt/tags/tag5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LAYERLEVEL" val="1_1_1"/>
  <p:tag name="KSO_WM_TAG_VERSION" val="1.0"/>
  <p:tag name="KSO_WM_BEAUTIFY_FLAG" val="#wm#"/>
  <p:tag name="KSO_WM_TEMPLATE_CATEGORY" val="custom"/>
  <p:tag name="KSO_WM_TEMPLATE_INDEX" val="20204446"/>
  <p:tag name="KSO_WM_UNIT_ID" val="custom20204446_6*l_h_i*1_1_2"/>
  <p:tag name="KSO_WM_UNIT_LINE_FORE_SCHEMECOLOR_INDEX" val="5"/>
  <p:tag name="KSO_WM_UNIT_LINE_FILL_TYPE" val="2"/>
  <p:tag name="KSO_WM_UNIT_USESOURCEFORMAT_APPLY" val="1"/>
</p:tagLst>
</file>

<file path=ppt/tags/tag556.xml><?xml version="1.0" encoding="utf-8"?>
<p:tagLst xmlns:p="http://schemas.openxmlformats.org/presentationml/2006/main">
  <p:tag name="KSO_WM_UNIT_COLOR_SCHEME_SHAPE_ID" val="131"/>
  <p:tag name="KSO_WM_UNIT_COLOR_SCHEME_PARENT_PAGE" val="0_4"/>
  <p:tag name="KSO_WM_UNIT_ISCONTENTS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LAYERLEVEL" val="1_1_1"/>
  <p:tag name="KSO_WM_TAG_VERSION" val="1.0"/>
  <p:tag name="KSO_WM_TEMPLATE_CATEGORY" val="custom"/>
  <p:tag name="KSO_WM_TEMPLATE_INDEX" val="20204446"/>
  <p:tag name="KSO_WM_UNIT_ID" val="custom20204446_6*l_h_a*1_2_1"/>
  <p:tag name="KSO_WM_UNIT_ISNUMDGMTITLE" val="0"/>
  <p:tag name="KSO_WM_UNIT_TEXT_FILL_FORE_SCHEMECOLOR_INDEX" val="13"/>
  <p:tag name="KSO_WM_UNIT_TEXT_FILL_TYPE" val="1"/>
  <p:tag name="KSO_WM_UNIT_USESOURCEFORMAT_APPLY" val="1"/>
</p:tagLst>
</file>

<file path=ppt/tags/tag5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LAYERLEVEL" val="1_1_1"/>
  <p:tag name="KSO_WM_TAG_VERSION" val="1.0"/>
  <p:tag name="KSO_WM_BEAUTIFY_FLAG" val="#wm#"/>
  <p:tag name="KSO_WM_TEMPLATE_CATEGORY" val="custom"/>
  <p:tag name="KSO_WM_TEMPLATE_INDEX" val="20204446"/>
  <p:tag name="KSO_WM_UNIT_ID" val="custom20204446_6*l_h_i*1_2_1"/>
  <p:tag name="KSO_WM_UNIT_TEXT_FILL_FORE_SCHEMECOLOR_INDEX" val="5"/>
  <p:tag name="KSO_WM_UNIT_TEXT_FILL_TYPE" val="1"/>
  <p:tag name="KSO_WM_UNIT_USESOURCEFORMAT_APPLY" val="1"/>
</p:tagLst>
</file>

<file path=ppt/tags/tag5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LAYERLEVEL" val="1_1_1"/>
  <p:tag name="KSO_WM_TAG_VERSION" val="1.0"/>
  <p:tag name="KSO_WM_BEAUTIFY_FLAG" val="#wm#"/>
  <p:tag name="KSO_WM_TEMPLATE_CATEGORY" val="custom"/>
  <p:tag name="KSO_WM_TEMPLATE_INDEX" val="20204446"/>
  <p:tag name="KSO_WM_UNIT_ID" val="custom20204446_6*l_h_i*1_2_2"/>
  <p:tag name="KSO_WM_UNIT_LINE_FORE_SCHEMECOLOR_INDEX" val="5"/>
  <p:tag name="KSO_WM_UNIT_LINE_FILL_TYPE" val="2"/>
  <p:tag name="KSO_WM_UNIT_USESOURCEFORMAT_APPLY" val="1"/>
</p:tagLst>
</file>

<file path=ppt/tags/tag559.xml><?xml version="1.0" encoding="utf-8"?>
<p:tagLst xmlns:p="http://schemas.openxmlformats.org/presentationml/2006/main">
  <p:tag name="KSO_WM_UNIT_COLOR_SCHEME_SHAPE_ID" val="131"/>
  <p:tag name="KSO_WM_UNIT_COLOR_SCHEME_PARENT_PAGE" val="0_4"/>
  <p:tag name="KSO_WM_UNIT_ISCONTENTS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LAYERLEVEL" val="1_1_1"/>
  <p:tag name="KSO_WM_TAG_VERSION" val="1.0"/>
  <p:tag name="KSO_WM_TEMPLATE_CATEGORY" val="custom"/>
  <p:tag name="KSO_WM_TEMPLATE_INDEX" val="20204446"/>
  <p:tag name="KSO_WM_UNIT_ID" val="custom20204446_6*l_h_a*1_3_1"/>
  <p:tag name="KSO_WM_UNIT_ISNUMDGMTITLE" val="0"/>
  <p:tag name="KSO_WM_UNIT_TEXT_FILL_FORE_SCHEMECOLOR_INDEX" val="13"/>
  <p:tag name="KSO_WM_UNIT_TEXT_FILL_TYPE" val="1"/>
  <p:tag name="KSO_WM_UNIT_USESOURCEFORMAT_APPLY" val="1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LAYERLEVEL" val="1_1_1"/>
  <p:tag name="KSO_WM_TAG_VERSION" val="1.0"/>
  <p:tag name="KSO_WM_BEAUTIFY_FLAG" val="#wm#"/>
  <p:tag name="KSO_WM_TEMPLATE_CATEGORY" val="custom"/>
  <p:tag name="KSO_WM_TEMPLATE_INDEX" val="20204446"/>
  <p:tag name="KSO_WM_UNIT_ID" val="custom20204446_6*l_h_i*1_3_1"/>
  <p:tag name="KSO_WM_UNIT_TEXT_FILL_FORE_SCHEMECOLOR_INDEX" val="5"/>
  <p:tag name="KSO_WM_UNIT_TEXT_FILL_TYPE" val="1"/>
  <p:tag name="KSO_WM_UNIT_USESOURCEFORMAT_APPLY" val="1"/>
</p:tagLst>
</file>

<file path=ppt/tags/tag5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LAYERLEVEL" val="1_1_1"/>
  <p:tag name="KSO_WM_TAG_VERSION" val="1.0"/>
  <p:tag name="KSO_WM_BEAUTIFY_FLAG" val="#wm#"/>
  <p:tag name="KSO_WM_TEMPLATE_CATEGORY" val="custom"/>
  <p:tag name="KSO_WM_TEMPLATE_INDEX" val="20204446"/>
  <p:tag name="KSO_WM_UNIT_ID" val="custom20204446_6*l_h_i*1_3_2"/>
  <p:tag name="KSO_WM_UNIT_LINE_FORE_SCHEMECOLOR_INDEX" val="5"/>
  <p:tag name="KSO_WM_UNIT_LINE_FILL_TYPE" val="2"/>
  <p:tag name="KSO_WM_UNIT_USESOURCEFORMAT_APPLY" val="1"/>
</p:tagLst>
</file>

<file path=ppt/tags/tag562.xml><?xml version="1.0" encoding="utf-8"?>
<p:tagLst xmlns:p="http://schemas.openxmlformats.org/presentationml/2006/main">
  <p:tag name="KSO_WM_UNIT_COLOR_SCHEME_SHAPE_ID" val="131"/>
  <p:tag name="KSO_WM_UNIT_COLOR_SCHEME_PARENT_PAGE" val="0_4"/>
  <p:tag name="KSO_WM_UNIT_ISCONTENTS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LAYERLEVEL" val="1_1_1"/>
  <p:tag name="KSO_WM_TAG_VERSION" val="1.0"/>
  <p:tag name="KSO_WM_TEMPLATE_CATEGORY" val="custom"/>
  <p:tag name="KSO_WM_TEMPLATE_INDEX" val="20204446"/>
  <p:tag name="KSO_WM_UNIT_ID" val="custom20204446_6*l_h_a*1_4_1"/>
  <p:tag name="KSO_WM_UNIT_ISNUMDGMTITLE" val="0"/>
  <p:tag name="KSO_WM_UNIT_TEXT_FILL_FORE_SCHEMECOLOR_INDEX" val="13"/>
  <p:tag name="KSO_WM_UNIT_TEXT_FILL_TYPE" val="1"/>
  <p:tag name="KSO_WM_UNIT_USESOURCEFORMAT_APPLY" val="1"/>
</p:tagLst>
</file>

<file path=ppt/tags/tag5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LAYERLEVEL" val="1_1_1"/>
  <p:tag name="KSO_WM_TAG_VERSION" val="1.0"/>
  <p:tag name="KSO_WM_BEAUTIFY_FLAG" val="#wm#"/>
  <p:tag name="KSO_WM_TEMPLATE_CATEGORY" val="custom"/>
  <p:tag name="KSO_WM_TEMPLATE_INDEX" val="20204446"/>
  <p:tag name="KSO_WM_UNIT_ID" val="custom20204446_6*l_h_i*1_4_1"/>
  <p:tag name="KSO_WM_UNIT_TEXT_FILL_FORE_SCHEMECOLOR_INDEX" val="5"/>
  <p:tag name="KSO_WM_UNIT_TEXT_FILL_TYPE" val="1"/>
  <p:tag name="KSO_WM_UNIT_USESOURCEFORMAT_APPLY" val="1"/>
</p:tagLst>
</file>

<file path=ppt/tags/tag5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LAYERLEVEL" val="1_1_1"/>
  <p:tag name="KSO_WM_TAG_VERSION" val="1.0"/>
  <p:tag name="KSO_WM_BEAUTIFY_FLAG" val="#wm#"/>
  <p:tag name="KSO_WM_TEMPLATE_CATEGORY" val="custom"/>
  <p:tag name="KSO_WM_TEMPLATE_INDEX" val="20204446"/>
  <p:tag name="KSO_WM_UNIT_ID" val="custom20204446_6*l_h_i*1_4_2"/>
  <p:tag name="KSO_WM_UNIT_LINE_FORE_SCHEMECOLOR_INDEX" val="5"/>
  <p:tag name="KSO_WM_UNIT_LINE_FILL_TYPE" val="2"/>
  <p:tag name="KSO_WM_UNIT_USESOURCEFORMAT_APPLY" val="1"/>
</p:tagLst>
</file>

<file path=ppt/tags/tag565.xml><?xml version="1.0" encoding="utf-8"?>
<p:tagLst xmlns:p="http://schemas.openxmlformats.org/presentationml/2006/main">
  <p:tag name="KSO_WM_UNIT_COLOR_SCHEME_SHAPE_ID" val="131"/>
  <p:tag name="KSO_WM_UNIT_COLOR_SCHEME_PARENT_PAGE" val="0_4"/>
  <p:tag name="KSO_WM_UNIT_ISCONTENTS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LAYERLEVEL" val="1_1_1"/>
  <p:tag name="KSO_WM_TAG_VERSION" val="1.0"/>
  <p:tag name="KSO_WM_BEAUTIFY_FLAG" val="#wm#"/>
  <p:tag name="KSO_WM_TEMPLATE_CATEGORY" val="custom"/>
  <p:tag name="KSO_WM_TEMPLATE_INDEX" val="20204446"/>
  <p:tag name="KSO_WM_UNIT_ID" val="custom20204446_6*l_h_a*1_5_1"/>
  <p:tag name="KSO_WM_UNIT_ISNUMDGMTITLE" val="0"/>
  <p:tag name="KSO_WM_UNIT_TEXT_FILL_FORE_SCHEMECOLOR_INDEX" val="13"/>
  <p:tag name="KSO_WM_UNIT_TEXT_FILL_TYPE" val="1"/>
  <p:tag name="KSO_WM_UNIT_USESOURCEFORMAT_APPLY" val="1"/>
</p:tagLst>
</file>

<file path=ppt/tags/tag5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5_1"/>
  <p:tag name="KSO_WM_UNIT_LAYERLEVEL" val="1_1_1"/>
  <p:tag name="KSO_WM_TAG_VERSION" val="1.0"/>
  <p:tag name="KSO_WM_BEAUTIFY_FLAG" val="#wm#"/>
  <p:tag name="KSO_WM_TEMPLATE_CATEGORY" val="custom"/>
  <p:tag name="KSO_WM_TEMPLATE_INDEX" val="20204446"/>
  <p:tag name="KSO_WM_UNIT_ID" val="custom20204446_6*l_h_i*1_5_1"/>
  <p:tag name="KSO_WM_UNIT_TEXT_FILL_FORE_SCHEMECOLOR_INDEX" val="5"/>
  <p:tag name="KSO_WM_UNIT_TEXT_FILL_TYPE" val="1"/>
  <p:tag name="KSO_WM_UNIT_USESOURCEFORMAT_APPLY" val="1"/>
</p:tagLst>
</file>

<file path=ppt/tags/tag5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LAYERLEVEL" val="1_1_1"/>
  <p:tag name="KSO_WM_TAG_VERSION" val="1.0"/>
  <p:tag name="KSO_WM_BEAUTIFY_FLAG" val="#wm#"/>
  <p:tag name="KSO_WM_TEMPLATE_CATEGORY" val="custom"/>
  <p:tag name="KSO_WM_TEMPLATE_INDEX" val="20204446"/>
  <p:tag name="KSO_WM_UNIT_ID" val="custom20204446_6*l_h_i*1_5_2"/>
  <p:tag name="KSO_WM_UNIT_LINE_FORE_SCHEMECOLOR_INDEX" val="5"/>
  <p:tag name="KSO_WM_UNIT_LINE_FILL_TYPE" val="2"/>
  <p:tag name="KSO_WM_UNIT_USESOURCEFORMAT_APPLY" val="1"/>
</p:tagLst>
</file>

<file path=ppt/tags/tag568.xml><?xml version="1.0" encoding="utf-8"?>
<p:tagLst xmlns:p="http://schemas.openxmlformats.org/presentationml/2006/main">
  <p:tag name="KSO_WM_UNIT_COLOR_SCHEME_SHAPE_ID" val="131"/>
  <p:tag name="KSO_WM_UNIT_COLOR_SCHEME_PARENT_PAGE" val="0_4"/>
  <p:tag name="KSO_WM_UNIT_ISCONTENTS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6_1"/>
  <p:tag name="KSO_WM_UNIT_LAYERLEVEL" val="1_1_1"/>
  <p:tag name="KSO_WM_TAG_VERSION" val="1.0"/>
  <p:tag name="KSO_WM_BEAUTIFY_FLAG" val="#wm#"/>
  <p:tag name="KSO_WM_TEMPLATE_CATEGORY" val="custom"/>
  <p:tag name="KSO_WM_TEMPLATE_INDEX" val="20204446"/>
  <p:tag name="KSO_WM_UNIT_ID" val="custom20204446_6*l_h_a*1_6_1"/>
  <p:tag name="KSO_WM_UNIT_ISNUMDGMTITLE" val="0"/>
  <p:tag name="KSO_WM_UNIT_TEXT_FILL_FORE_SCHEMECOLOR_INDEX" val="13"/>
  <p:tag name="KSO_WM_UNIT_TEXT_FILL_TYPE" val="1"/>
  <p:tag name="KSO_WM_UNIT_USESOURCEFORMAT_APPLY" val="1"/>
</p:tagLst>
</file>

<file path=ppt/tags/tag5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6_1"/>
  <p:tag name="KSO_WM_UNIT_LAYERLEVEL" val="1_1_1"/>
  <p:tag name="KSO_WM_TAG_VERSION" val="1.0"/>
  <p:tag name="KSO_WM_BEAUTIFY_FLAG" val="#wm#"/>
  <p:tag name="KSO_WM_TEMPLATE_CATEGORY" val="custom"/>
  <p:tag name="KSO_WM_TEMPLATE_INDEX" val="20204446"/>
  <p:tag name="KSO_WM_UNIT_ID" val="custom20204446_6*l_h_i*1_6_1"/>
  <p:tag name="KSO_WM_UNIT_TEXT_FILL_FORE_SCHEMECOLOR_INDEX" val="5"/>
  <p:tag name="KSO_WM_UNIT_TEXT_FILL_TYPE" val="1"/>
  <p:tag name="KSO_WM_UNIT_USESOURCEFORMAT_APPLY" val="1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2"/>
  <p:tag name="KSO_WM_UNIT_LAYERLEVEL" val="1_1_1"/>
  <p:tag name="KSO_WM_TAG_VERSION" val="1.0"/>
  <p:tag name="KSO_WM_BEAUTIFY_FLAG" val="#wm#"/>
  <p:tag name="KSO_WM_TEMPLATE_CATEGORY" val="custom"/>
  <p:tag name="KSO_WM_TEMPLATE_INDEX" val="20204446"/>
  <p:tag name="KSO_WM_UNIT_ID" val="custom20204446_6*l_h_i*1_6_2"/>
  <p:tag name="KSO_WM_UNIT_LINE_FORE_SCHEMECOLOR_INDEX" val="5"/>
  <p:tag name="KSO_WM_UNIT_LINE_FILL_TYPE" val="2"/>
  <p:tag name="KSO_WM_UNIT_USESOURCEFORMAT_APPLY" val="1"/>
</p:tagLst>
</file>

<file path=ppt/tags/tag571.xml><?xml version="1.0" encoding="utf-8"?>
<p:tagLst xmlns:p="http://schemas.openxmlformats.org/presentationml/2006/main">
  <p:tag name="KSO_WM_UNIT_ISCONTENTSTITLE" val="1"/>
  <p:tag name="KSO_WM_UNIT_PRESET_TEXT" val="目录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LAYERLEVEL" val="1"/>
  <p:tag name="KSO_WM_TAG_VERSION" val="1.0"/>
  <p:tag name="KSO_WM_TEMPLATE_CATEGORY" val="custom"/>
  <p:tag name="KSO_WM_TEMPLATE_INDEX" val="20204446"/>
  <p:tag name="KSO_WM_UNIT_ID" val="custom20204446_6*a*1"/>
  <p:tag name="KSO_WM_UNIT_ISNUMDGMTITLE" val="0"/>
  <p:tag name="KSO_WM_UNIT_TEXT_FILL_FORE_SCHEMECOLOR_INDEX" val="13"/>
  <p:tag name="KSO_WM_UNIT_TEXT_FILL_TYPE" val="1"/>
  <p:tag name="KSO_WM_UNIT_USESOURCEFORMAT_APPLY" val="1"/>
</p:tagLst>
</file>

<file path=ppt/tags/tag5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LAYERLEVEL" val="1_1"/>
  <p:tag name="KSO_WM_TAG_VERSION" val="1.0"/>
  <p:tag name="KSO_WM_BEAUTIFY_FLAG" val="#wm#"/>
  <p:tag name="KSO_WM_TEMPLATE_CATEGORY" val="custom"/>
  <p:tag name="KSO_WM_TEMPLATE_INDEX" val="20204446"/>
  <p:tag name="KSO_WM_UNIT_ID" val="custom20204446_6*l_i*1_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5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LAYERLEVEL" val="1_1"/>
  <p:tag name="KSO_WM_TAG_VERSION" val="1.0"/>
  <p:tag name="KSO_WM_BEAUTIFY_FLAG" val="#wm#"/>
  <p:tag name="KSO_WM_TEMPLATE_CATEGORY" val="custom"/>
  <p:tag name="KSO_WM_TEMPLATE_INDEX" val="20204446"/>
  <p:tag name="KSO_WM_UNIT_ID" val="custom20204446_6*l_i*1_2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5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5_1"/>
  <p:tag name="KSO_WM_UNIT_LAYERLEVEL" val="1_1_1"/>
  <p:tag name="KSO_WM_TAG_VERSION" val="1.0"/>
  <p:tag name="KSO_WM_BEAUTIFY_FLAG" val=""/>
  <p:tag name="KSO_WM_TEMPLATE_CATEGORY" val="custom"/>
  <p:tag name="KSO_WM_TEMPLATE_INDEX" val="20204446"/>
  <p:tag name="KSO_WM_UNIT_ID" val="custom20204446_6*l_h_i*1_5_1"/>
  <p:tag name="KSO_WM_UNIT_TEXT_FILL_FORE_SCHEMECOLOR_INDEX" val="5"/>
  <p:tag name="KSO_WM_UNIT_TEXT_FILL_TYPE" val="1"/>
  <p:tag name="KSO_WM_UNIT_USESOURCEFORMAT_APPLY" val="1"/>
</p:tagLst>
</file>

<file path=ppt/tags/tag5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5_1"/>
  <p:tag name="KSO_WM_UNIT_LAYERLEVEL" val="1_1_1"/>
  <p:tag name="KSO_WM_TAG_VERSION" val="1.0"/>
  <p:tag name="KSO_WM_BEAUTIFY_FLAG" val=""/>
  <p:tag name="KSO_WM_TEMPLATE_CATEGORY" val="custom"/>
  <p:tag name="KSO_WM_TEMPLATE_INDEX" val="20204446"/>
  <p:tag name="KSO_WM_UNIT_ID" val="custom20204446_6*l_h_i*1_5_1"/>
  <p:tag name="KSO_WM_UNIT_TEXT_FILL_FORE_SCHEMECOLOR_INDEX" val="5"/>
  <p:tag name="KSO_WM_UNIT_TEXT_FILL_TYPE" val="1"/>
  <p:tag name="KSO_WM_UNIT_USESOURCEFORMAT_APPLY" val="1"/>
</p:tagLst>
</file>

<file path=ppt/tags/tag576.xml><?xml version="1.0" encoding="utf-8"?>
<p:tagLst xmlns:p="http://schemas.openxmlformats.org/presentationml/2006/main">
  <p:tag name="KSO_WM_UNIT_COLOR_SCHEME_SHAPE_ID" val="131"/>
  <p:tag name="KSO_WM_UNIT_COLOR_SCHEME_PARENT_PAGE" val="0_4"/>
  <p:tag name="KSO_WM_UNIT_ISCONTENTS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LAYERLEVEL" val="1_1_1"/>
  <p:tag name="KSO_WM_TAG_VERSION" val="1.0"/>
  <p:tag name="KSO_WM_BEAUTIFY_FLAG" val=""/>
  <p:tag name="KSO_WM_TEMPLATE_CATEGORY" val="custom"/>
  <p:tag name="KSO_WM_TEMPLATE_INDEX" val="20204446"/>
  <p:tag name="KSO_WM_UNIT_ID" val="custom20204446_6*l_h_a*1_5_1"/>
  <p:tag name="KSO_WM_UNIT_ISNUMDGMTITLE" val="0"/>
  <p:tag name="KSO_WM_UNIT_TEXT_FILL_FORE_SCHEMECOLOR_INDEX" val="13"/>
  <p:tag name="KSO_WM_UNIT_TEXT_FILL_TYPE" val="1"/>
  <p:tag name="KSO_WM_UNIT_USESOURCEFORMAT_APPLY" val="1"/>
</p:tagLst>
</file>

<file path=ppt/tags/tag577.xml><?xml version="1.0" encoding="utf-8"?>
<p:tagLst xmlns:p="http://schemas.openxmlformats.org/presentationml/2006/main">
  <p:tag name="KSO_WM_UNIT_COLOR_SCHEME_SHAPE_ID" val="131"/>
  <p:tag name="KSO_WM_UNIT_COLOR_SCHEME_PARENT_PAGE" val="0_4"/>
  <p:tag name="KSO_WM_UNIT_ISCONTENTS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LAYERLEVEL" val="1_1_1"/>
  <p:tag name="KSO_WM_TAG_VERSION" val="1.0"/>
  <p:tag name="KSO_WM_BEAUTIFY_FLAG" val=""/>
  <p:tag name="KSO_WM_TEMPLATE_CATEGORY" val="custom"/>
  <p:tag name="KSO_WM_TEMPLATE_INDEX" val="20204446"/>
  <p:tag name="KSO_WM_UNIT_ID" val="custom20204446_6*l_h_a*1_5_1"/>
  <p:tag name="KSO_WM_UNIT_ISNUMDGMTITLE" val="0"/>
  <p:tag name="KSO_WM_UNIT_TEXT_FILL_FORE_SCHEMECOLOR_INDEX" val="13"/>
  <p:tag name="KSO_WM_UNIT_TEXT_FILL_TYPE" val="1"/>
  <p:tag name="KSO_WM_UNIT_USESOURCEFORMAT_APPLY" val="1"/>
</p:tagLst>
</file>

<file path=ppt/tags/tag5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LAYERLEVEL" val="1_1_1"/>
  <p:tag name="KSO_WM_TAG_VERSION" val="1.0"/>
  <p:tag name="KSO_WM_BEAUTIFY_FLAG" val=""/>
  <p:tag name="KSO_WM_TEMPLATE_CATEGORY" val="custom"/>
  <p:tag name="KSO_WM_TEMPLATE_INDEX" val="20204446"/>
  <p:tag name="KSO_WM_UNIT_ID" val="custom20204446_6*l_h_i*1_5_2"/>
  <p:tag name="KSO_WM_UNIT_LINE_FORE_SCHEMECOLOR_INDEX" val="5"/>
  <p:tag name="KSO_WM_UNIT_LINE_FILL_TYPE" val="2"/>
  <p:tag name="KSO_WM_UNIT_USESOURCEFORMAT_APPLY" val="1"/>
</p:tagLst>
</file>

<file path=ppt/tags/tag5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LAYERLEVEL" val="1_1_1"/>
  <p:tag name="KSO_WM_TAG_VERSION" val="1.0"/>
  <p:tag name="KSO_WM_BEAUTIFY_FLAG" val=""/>
  <p:tag name="KSO_WM_TEMPLATE_CATEGORY" val="custom"/>
  <p:tag name="KSO_WM_TEMPLATE_INDEX" val="20204446"/>
  <p:tag name="KSO_WM_UNIT_ID" val="custom20204446_6*l_h_i*1_5_2"/>
  <p:tag name="KSO_WM_UNIT_LINE_FORE_SCHEMECOLOR_INDEX" val="5"/>
  <p:tag name="KSO_WM_UNIT_LINE_FILL_TYPE" val="2"/>
  <p:tag name="KSO_WM_UNIT_USESOURCEFORMAT_APPLY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5_1"/>
  <p:tag name="KSO_WM_UNIT_LAYERLEVEL" val="1_1_1"/>
  <p:tag name="KSO_WM_TAG_VERSION" val="1.0"/>
  <p:tag name="KSO_WM_BEAUTIFY_FLAG" val=""/>
  <p:tag name="KSO_WM_TEMPLATE_CATEGORY" val="custom"/>
  <p:tag name="KSO_WM_TEMPLATE_INDEX" val="20204446"/>
  <p:tag name="KSO_WM_UNIT_ID" val="custom20204446_6*l_h_i*1_5_1"/>
  <p:tag name="KSO_WM_UNIT_TEXT_FILL_FORE_SCHEMECOLOR_INDEX" val="5"/>
  <p:tag name="KSO_WM_UNIT_TEXT_FILL_TYPE" val="1"/>
  <p:tag name="KSO_WM_UNIT_USESOURCEFORMAT_APPLY" val="1"/>
</p:tagLst>
</file>

<file path=ppt/tags/tag581.xml><?xml version="1.0" encoding="utf-8"?>
<p:tagLst xmlns:p="http://schemas.openxmlformats.org/presentationml/2006/main">
  <p:tag name="KSO_WM_UNIT_COLOR_SCHEME_SHAPE_ID" val="131"/>
  <p:tag name="KSO_WM_UNIT_COLOR_SCHEME_PARENT_PAGE" val="0_4"/>
  <p:tag name="KSO_WM_UNIT_ISCONTENTS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LAYERLEVEL" val="1_1_1"/>
  <p:tag name="KSO_WM_TAG_VERSION" val="1.0"/>
  <p:tag name="KSO_WM_BEAUTIFY_FLAG" val=""/>
  <p:tag name="KSO_WM_TEMPLATE_CATEGORY" val="custom"/>
  <p:tag name="KSO_WM_TEMPLATE_INDEX" val="20204446"/>
  <p:tag name="KSO_WM_UNIT_ID" val="custom20204446_6*l_h_a*1_5_1"/>
  <p:tag name="KSO_WM_UNIT_ISNUMDGMTITLE" val="0"/>
  <p:tag name="KSO_WM_UNIT_TEXT_FILL_FORE_SCHEMECOLOR_INDEX" val="13"/>
  <p:tag name="KSO_WM_UNIT_TEXT_FILL_TYPE" val="1"/>
  <p:tag name="KSO_WM_UNIT_USESOURCEFORMAT_APPLY" val="1"/>
</p:tagLst>
</file>

<file path=ppt/tags/tag5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LAYERLEVEL" val="1_1_1"/>
  <p:tag name="KSO_WM_TAG_VERSION" val="1.0"/>
  <p:tag name="KSO_WM_BEAUTIFY_FLAG" val=""/>
  <p:tag name="KSO_WM_TEMPLATE_CATEGORY" val="custom"/>
  <p:tag name="KSO_WM_TEMPLATE_INDEX" val="20204446"/>
  <p:tag name="KSO_WM_UNIT_ID" val="custom20204446_6*l_h_i*1_5_2"/>
  <p:tag name="KSO_WM_UNIT_LINE_FORE_SCHEMECOLOR_INDEX" val="5"/>
  <p:tag name="KSO_WM_UNIT_LINE_FILL_TYPE" val="2"/>
  <p:tag name="KSO_WM_UNIT_USESOURCEFORMAT_APPLY" val="1"/>
</p:tagLst>
</file>

<file path=ppt/tags/tag583.xml><?xml version="1.0" encoding="utf-8"?>
<p:tagLst xmlns:p="http://schemas.openxmlformats.org/presentationml/2006/main">
  <p:tag name="KSO_WM_TEMPLATE_SUBCATEGORY" val="0"/>
  <p:tag name="KSO_WM_SLIDE_TYPE" val="contents"/>
  <p:tag name="KSO_WM_SLIDE_SUBTYPE" val="diag"/>
  <p:tag name="KSO_WM_SLIDE_ITEM_CNT" val="6"/>
  <p:tag name="KSO_WM_SLIDE_INDEX" val="6"/>
  <p:tag name="KSO_WM_DIAGRAM_GROUP_CODE" val="l1-1"/>
  <p:tag name="KSO_WM_SLIDE_DIAGTYPE" val="l"/>
  <p:tag name="KSO_WM_TAG_VERSION" val="1.0"/>
  <p:tag name="KSO_WM_BEAUTIFY_FLAG" val="#wm#"/>
  <p:tag name="KSO_WM_SLIDE_LAYOUT" val="a_l"/>
  <p:tag name="KSO_WM_SLIDE_LAYOUT_CNT" val="1_1"/>
  <p:tag name="KSO_WM_TEMPLATE_MASTER_TYPE" val="1"/>
  <p:tag name="KSO_WM_TEMPLATE_COLOR_TYPE" val="1"/>
  <p:tag name="KSO_WM_TEMPLATE_CATEGORY" val="custom"/>
  <p:tag name="KSO_WM_TEMPLATE_INDEX" val="20204446"/>
  <p:tag name="KSO_WM_SLIDE_ID" val="custom20204446_6"/>
</p:tagLst>
</file>

<file path=ppt/tags/tag584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根据需要可酌情增减文字，以便观者准确的理解您传达的思想。&#13;正如我们都希望改变世界，希望给别人带去光明，但更多时候我们只需要播下一颗种子，自然有微风吹拂，雨露滋养。恰如其分的表达观点，往往事半功倍。为了能让您有更直观的字数感受，并进一步方便使用，我们为您标注了最适合的位置。您输入的文字到这里时，就是最佳视觉效果，请您务必注意。"/>
  <p:tag name="KSO_WM_UNIT_NOCLEAR" val="0"/>
  <p:tag name="KSO_WM_UNIT_VALUE" val="400"/>
  <p:tag name="KSO_WM_UNIT_HIGHLIGHT" val="0"/>
  <p:tag name="KSO_WM_UNIT_COMPATIBLE" val="0"/>
  <p:tag name="KSO_WM_UNIT_DIAGRAM_ISNUMVISUAL" val="0"/>
  <p:tag name="KSO_WM_UNIT_DIAGRAM_ISREFERUNIT" val="0"/>
  <p:tag name="KSO_WM_UNIT_ID" val="custom20202545_12*f*1"/>
  <p:tag name="KSO_WM_TEMPLATE_CATEGORY" val="custom"/>
  <p:tag name="KSO_WM_TEMPLATE_INDEX" val="20202545"/>
  <p:tag name="KSO_WM_UNIT_LAYERLEVEL" val="1"/>
  <p:tag name="KSO_WM_TAG_VERSION" val="1.0"/>
</p:tagLst>
</file>

<file path=ppt/tags/tag585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根据需要可酌情增减文字，以便观者准确的理解您传达的思想。&#13;正如我们都希望改变世界，希望给别人带去光明，但更多时候我们只需要播下一颗种子，自然有微风吹拂，雨露滋养。恰如其分的表达观点，往往事半功倍。为了能让您有更直观的字数感受，并进一步方便使用，我们为您标注了最适合的位置。您输入的文字到这里时，就是最佳视觉效果，请您务必注意。"/>
  <p:tag name="KSO_WM_UNIT_NOCLEAR" val="0"/>
  <p:tag name="KSO_WM_UNIT_VALUE" val="400"/>
  <p:tag name="KSO_WM_UNIT_HIGHLIGHT" val="0"/>
  <p:tag name="KSO_WM_UNIT_COMPATIBLE" val="0"/>
  <p:tag name="KSO_WM_UNIT_DIAGRAM_ISNUMVISUAL" val="0"/>
  <p:tag name="KSO_WM_UNIT_DIAGRAM_ISREFERUNIT" val="0"/>
  <p:tag name="KSO_WM_UNIT_ID" val="custom20202545_12*f*2"/>
  <p:tag name="KSO_WM_TEMPLATE_CATEGORY" val="custom"/>
  <p:tag name="KSO_WM_TEMPLATE_INDEX" val="20202545"/>
  <p:tag name="KSO_WM_UNIT_LAYERLEVEL" val="1"/>
  <p:tag name="KSO_WM_TAG_VERSION" val="1.0"/>
</p:tagLst>
</file>

<file path=ppt/tags/tag5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545_12*i*1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5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545_12*i*2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5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545_12*i*3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5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545_12*i*4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545_12*i*5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5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545_12*i*6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592.xml><?xml version="1.0" encoding="utf-8"?>
<p:tagLst xmlns:p="http://schemas.openxmlformats.org/presentationml/2006/main">
  <p:tag name="KSO_WM_SLIDE_ID" val="custom20202545_12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2"/>
  <p:tag name="KSO_WM_SLIDE_SIZE" val="958*554"/>
  <p:tag name="KSO_WM_SLIDE_POSITION" val="0*-7"/>
  <p:tag name="KSO_WM_TAG_VERSION" val="1.0"/>
  <p:tag name="KSO_WM_BEAUTIFY_FLAG" val="#wm#"/>
  <p:tag name="KSO_WM_TEMPLATE_CATEGORY" val="custom"/>
  <p:tag name="KSO_WM_TEMPLATE_INDEX" val="20202545"/>
  <p:tag name="KSO_WM_SLIDE_LAYOUT" val="a_f"/>
  <p:tag name="KSO_WM_SLIDE_LAYOUT_CNT" val="1_2"/>
</p:tagLst>
</file>

<file path=ppt/tags/tag593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根据需要可酌情增减文字，以便观者准确的理解您传达的思想。&#13;正如我们都希望改变世界，希望给别人带去光明，但更多时候我们只需要播下一颗种子，自然有微风吹拂，雨露滋养。恰如其分的表达观点，往往事半功倍。为了能让您有更直观的字数感受，并进一步方便使用，我们为您标注了最适合的位置。您输入的文字到这里时，就是最佳视觉效果，请您务必注意。"/>
  <p:tag name="KSO_WM_UNIT_NOCLEAR" val="0"/>
  <p:tag name="KSO_WM_UNIT_VALUE" val="400"/>
  <p:tag name="KSO_WM_UNIT_HIGHLIGHT" val="0"/>
  <p:tag name="KSO_WM_UNIT_COMPATIBLE" val="0"/>
  <p:tag name="KSO_WM_UNIT_DIAGRAM_ISNUMVISUAL" val="0"/>
  <p:tag name="KSO_WM_UNIT_DIAGRAM_ISREFERUNIT" val="0"/>
  <p:tag name="KSO_WM_UNIT_ID" val="custom20202545_12*f*1"/>
  <p:tag name="KSO_WM_TEMPLATE_CATEGORY" val="custom"/>
  <p:tag name="KSO_WM_TEMPLATE_INDEX" val="20202545"/>
  <p:tag name="KSO_WM_UNIT_LAYERLEVEL" val="1"/>
  <p:tag name="KSO_WM_TAG_VERSION" val="1.0"/>
</p:tagLst>
</file>

<file path=ppt/tags/tag594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根据需要可酌情增减文字，以便观者准确的理解您传达的思想。&#13;正如我们都希望改变世界，希望给别人带去光明，但更多时候我们只需要播下一颗种子，自然有微风吹拂，雨露滋养。恰如其分的表达观点，往往事半功倍。为了能让您有更直观的字数感受，并进一步方便使用，我们为您标注了最适合的位置。您输入的文字到这里时，就是最佳视觉效果，请您务必注意。"/>
  <p:tag name="KSO_WM_UNIT_NOCLEAR" val="0"/>
  <p:tag name="KSO_WM_UNIT_VALUE" val="400"/>
  <p:tag name="KSO_WM_UNIT_HIGHLIGHT" val="0"/>
  <p:tag name="KSO_WM_UNIT_COMPATIBLE" val="0"/>
  <p:tag name="KSO_WM_UNIT_DIAGRAM_ISNUMVISUAL" val="0"/>
  <p:tag name="KSO_WM_UNIT_DIAGRAM_ISREFERUNIT" val="0"/>
  <p:tag name="KSO_WM_UNIT_ID" val="custom20202545_12*f*2"/>
  <p:tag name="KSO_WM_TEMPLATE_CATEGORY" val="custom"/>
  <p:tag name="KSO_WM_TEMPLATE_INDEX" val="20202545"/>
  <p:tag name="KSO_WM_UNIT_LAYERLEVEL" val="1"/>
  <p:tag name="KSO_WM_TAG_VERSION" val="1.0"/>
</p:tagLst>
</file>

<file path=ppt/tags/tag5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545_12*i*1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5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545_12*i*2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5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545_12*i*3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5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545_12*i*4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5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545_12*i*5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545_12*i*6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601.xml><?xml version="1.0" encoding="utf-8"?>
<p:tagLst xmlns:p="http://schemas.openxmlformats.org/presentationml/2006/main">
  <p:tag name="KSO_WM_SLIDE_ID" val="custom20202545_12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2"/>
  <p:tag name="KSO_WM_SLIDE_SIZE" val="958*554"/>
  <p:tag name="KSO_WM_SLIDE_POSITION" val="0*-7"/>
  <p:tag name="KSO_WM_TAG_VERSION" val="1.0"/>
  <p:tag name="KSO_WM_BEAUTIFY_FLAG" val="#wm#"/>
  <p:tag name="KSO_WM_TEMPLATE_CATEGORY" val="custom"/>
  <p:tag name="KSO_WM_TEMPLATE_INDEX" val="20202545"/>
  <p:tag name="KSO_WM_SLIDE_LAYOUT" val="a_f"/>
  <p:tag name="KSO_WM_SLIDE_LAYOUT_CNT" val="1_2"/>
</p:tagLst>
</file>

<file path=ppt/tags/tag602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根据需要可酌情增减文字，以便观者准确的理解您传达的思想。&#13;正如我们都希望改变世界，希望给别人带去光明，但更多时候我们只需要播下一颗种子，自然有微风吹拂，雨露滋养。恰如其分的表达观点，往往事半功倍。为了能让您有更直观的字数感受，并进一步方便使用，我们为您标注了最适合的位置。您输入的文字到这里时，就是最佳视觉效果，请您务必注意。"/>
  <p:tag name="KSO_WM_UNIT_NOCLEAR" val="0"/>
  <p:tag name="KSO_WM_UNIT_VALUE" val="400"/>
  <p:tag name="KSO_WM_UNIT_HIGHLIGHT" val="0"/>
  <p:tag name="KSO_WM_UNIT_COMPATIBLE" val="0"/>
  <p:tag name="KSO_WM_UNIT_DIAGRAM_ISNUMVISUAL" val="0"/>
  <p:tag name="KSO_WM_UNIT_DIAGRAM_ISREFERUNIT" val="0"/>
  <p:tag name="KSO_WM_UNIT_ID" val="custom20202545_12*f*1"/>
  <p:tag name="KSO_WM_TEMPLATE_CATEGORY" val="custom"/>
  <p:tag name="KSO_WM_TEMPLATE_INDEX" val="20202545"/>
  <p:tag name="KSO_WM_UNIT_LAYERLEVEL" val="1"/>
  <p:tag name="KSO_WM_TAG_VERSION" val="1.0"/>
</p:tagLst>
</file>

<file path=ppt/tags/tag603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根据需要可酌情增减文字，以便观者准确的理解您传达的思想。&#13;正如我们都希望改变世界，希望给别人带去光明，但更多时候我们只需要播下一颗种子，自然有微风吹拂，雨露滋养。恰如其分的表达观点，往往事半功倍。为了能让您有更直观的字数感受，并进一步方便使用，我们为您标注了最适合的位置。您输入的文字到这里时，就是最佳视觉效果，请您务必注意。"/>
  <p:tag name="KSO_WM_UNIT_NOCLEAR" val="0"/>
  <p:tag name="KSO_WM_UNIT_VALUE" val="400"/>
  <p:tag name="KSO_WM_UNIT_HIGHLIGHT" val="0"/>
  <p:tag name="KSO_WM_UNIT_COMPATIBLE" val="0"/>
  <p:tag name="KSO_WM_UNIT_DIAGRAM_ISNUMVISUAL" val="0"/>
  <p:tag name="KSO_WM_UNIT_DIAGRAM_ISREFERUNIT" val="0"/>
  <p:tag name="KSO_WM_UNIT_ID" val="custom20202545_12*f*2"/>
  <p:tag name="KSO_WM_TEMPLATE_CATEGORY" val="custom"/>
  <p:tag name="KSO_WM_TEMPLATE_INDEX" val="20202545"/>
  <p:tag name="KSO_WM_UNIT_LAYERLEVEL" val="1"/>
  <p:tag name="KSO_WM_TAG_VERSION" val="1.0"/>
</p:tagLst>
</file>

<file path=ppt/tags/tag6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545_12*i*1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6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545_12*i*2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6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545_12*i*3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6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545_12*i*4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6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545_12*i*5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6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545_12*i*6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KSO_WM_SLIDE_ID" val="custom20202545_12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2"/>
  <p:tag name="KSO_WM_SLIDE_SIZE" val="958*554"/>
  <p:tag name="KSO_WM_SLIDE_POSITION" val="0*-7"/>
  <p:tag name="KSO_WM_TAG_VERSION" val="1.0"/>
  <p:tag name="KSO_WM_BEAUTIFY_FLAG" val="#wm#"/>
  <p:tag name="KSO_WM_TEMPLATE_CATEGORY" val="custom"/>
  <p:tag name="KSO_WM_TEMPLATE_INDEX" val="20202545"/>
  <p:tag name="KSO_WM_SLIDE_LAYOUT" val="a_f"/>
  <p:tag name="KSO_WM_SLIDE_LAYOUT_CNT" val="1_2"/>
</p:tagLst>
</file>

<file path=ppt/tags/tag61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ID" val="custom20202545_13*a*1"/>
  <p:tag name="KSO_WM_TEMPLATE_CATEGORY" val="custom"/>
  <p:tag name="KSO_WM_TEMPLATE_INDEX" val="20202545"/>
  <p:tag name="KSO_WM_UNIT_LAYERLEVEL" val="1"/>
  <p:tag name="KSO_WM_TAG_VERSION" val="1.0"/>
</p:tagLst>
</file>

<file path=ppt/tags/tag612.xml><?xml version="1.0" encoding="utf-8"?>
<p:tagLst xmlns:p="http://schemas.openxmlformats.org/presentationml/2006/main">
  <p:tag name="KSO_WM_SLIDE_ID" val="custom20202545_13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13"/>
  <p:tag name="KSO_WM_SLIDE_SIZE" val="960*487"/>
  <p:tag name="KSO_WM_SLIDE_POSITION" val="0*52"/>
  <p:tag name="KSO_WM_TAG_VERSION" val="1.0"/>
  <p:tag name="KSO_WM_BEAUTIFY_FLAG" val="#wm#"/>
  <p:tag name="KSO_WM_TEMPLATE_CATEGORY" val="custom"/>
  <p:tag name="KSO_WM_TEMPLATE_INDEX" val="20202545"/>
  <p:tag name="KSO_WM_SLIDE_LAYOUT" val="a_d_f_i"/>
  <p:tag name="KSO_WM_SLIDE_LAYOUT_CNT" val="1_1_1_1"/>
</p:tagLst>
</file>

<file path=ppt/tags/tag61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ID" val="custom20202545_12*a*1"/>
  <p:tag name="KSO_WM_TEMPLATE_CATEGORY" val="custom"/>
  <p:tag name="KSO_WM_TEMPLATE_INDEX" val="20202545"/>
  <p:tag name="KSO_WM_UNIT_LAYERLEVEL" val="1"/>
  <p:tag name="KSO_WM_TAG_VERSION" val="1.0"/>
</p:tagLst>
</file>

<file path=ppt/tags/tag614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根据需要可酌情增减文字，以便观者准确的理解您传达的思想。&#13;正如我们都希望改变世界，希望给别人带去光明，但更多时候我们只需要播下一颗种子，自然有微风吹拂，雨露滋养。恰如其分的表达观点，往往事半功倍。为了能让您有更直观的字数感受，并进一步方便使用，我们为您标注了最适合的位置。您输入的文字到这里时，就是最佳视觉效果，请您务必注意。"/>
  <p:tag name="KSO_WM_UNIT_NOCLEAR" val="0"/>
  <p:tag name="KSO_WM_UNIT_VALUE" val="400"/>
  <p:tag name="KSO_WM_UNIT_HIGHLIGHT" val="0"/>
  <p:tag name="KSO_WM_UNIT_COMPATIBLE" val="0"/>
  <p:tag name="KSO_WM_UNIT_DIAGRAM_ISNUMVISUAL" val="0"/>
  <p:tag name="KSO_WM_UNIT_DIAGRAM_ISREFERUNIT" val="0"/>
  <p:tag name="KSO_WM_UNIT_ID" val="custom20202545_12*f*1"/>
  <p:tag name="KSO_WM_TEMPLATE_CATEGORY" val="custom"/>
  <p:tag name="KSO_WM_TEMPLATE_INDEX" val="20202545"/>
  <p:tag name="KSO_WM_UNIT_LAYERLEVEL" val="1"/>
  <p:tag name="KSO_WM_TAG_VERSION" val="1.0"/>
</p:tagLst>
</file>

<file path=ppt/tags/tag6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545_12*i*1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6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545_12*i*2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6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545_12*i*3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6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545_12*i*4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6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545_12*i*5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545_12*i*6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621.xml><?xml version="1.0" encoding="utf-8"?>
<p:tagLst xmlns:p="http://schemas.openxmlformats.org/presentationml/2006/main">
  <p:tag name="KSO_WM_SLIDE_ID" val="custom20202545_12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2"/>
  <p:tag name="KSO_WM_SLIDE_SIZE" val="958*554"/>
  <p:tag name="KSO_WM_SLIDE_POSITION" val="0*-7"/>
  <p:tag name="KSO_WM_TAG_VERSION" val="1.0"/>
  <p:tag name="KSO_WM_BEAUTIFY_FLAG" val="#wm#"/>
  <p:tag name="KSO_WM_TEMPLATE_CATEGORY" val="custom"/>
  <p:tag name="KSO_WM_TEMPLATE_INDEX" val="20202545"/>
  <p:tag name="KSO_WM_SLIDE_LAYOUT" val="a_f"/>
  <p:tag name="KSO_WM_SLIDE_LAYOUT_CNT" val="1_2"/>
</p:tagLst>
</file>

<file path=ppt/tags/tag6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0983_15*a*1"/>
  <p:tag name="KSO_WM_TEMPLATE_CATEGORY" val="custom"/>
  <p:tag name="KSO_WM_TEMPLATE_INDEX" val="20200983"/>
  <p:tag name="KSO_WM_UNIT_LAYERLEVEL" val="1"/>
  <p:tag name="KSO_WM_TAG_VERSION" val="1.0"/>
  <p:tag name="KSO_WM_UNIT_ISCONTENTSTITLE" val="0"/>
  <p:tag name="KSO_WM_UNIT_NOCLEAR" val="1"/>
  <p:tag name="KSO_WM_UNIT_PRESET_TEXT" val="感谢观看"/>
</p:tagLst>
</file>

<file path=ppt/tags/tag623.xml><?xml version="1.0" encoding="utf-8"?>
<p:tagLst xmlns:p="http://schemas.openxmlformats.org/presentationml/2006/main">
  <p:tag name="KSO_WM_SLIDE_ID" val="custom20200983_15"/>
  <p:tag name="KSO_WM_TEMPLATE_SUBCATEGORY" val="0"/>
  <p:tag name="KSO_WM_SLIDE_TYPE" val="endPage"/>
  <p:tag name="KSO_WM_SLIDE_SUBTYPE" val="pureTxt"/>
  <p:tag name="KSO_WM_SLIDE_ITEM_CNT" val="0"/>
  <p:tag name="KSO_WM_SLIDE_INDEX" val="15"/>
  <p:tag name="KSO_WM_TAG_VERSION" val="1.0"/>
  <p:tag name="KSO_WM_BEAUTIFY_FLAG" val="#wm#"/>
  <p:tag name="KSO_WM_TEMPLATE_CATEGORY" val="custom"/>
  <p:tag name="KSO_WM_TEMPLATE_INDEX" val="20200983"/>
  <p:tag name="KSO_WM_SLIDE_LAYOUT" val="a_b"/>
  <p:tag name="KSO_WM_SLIDE_LAYOUT_CNT" val="1_1"/>
  <p:tag name="KSO_WM_TEMPLATE_MASTER_TYPE" val="1"/>
  <p:tag name="KSO_WM_TEMPLATE_COLOR_TYPE" val="1"/>
</p:tagLst>
</file>

<file path=ppt/tags/tag624.xml><?xml version="1.0" encoding="utf-8"?>
<p:tagLst xmlns:p="http://schemas.openxmlformats.org/presentationml/2006/main">
  <p:tag name="COMMONDATA" val="eyJoZGlkIjoiMDQ5NDA2MzAxYjQwNmZjMWNmYjkzMTA2ZjdmMTQyMGUifQ=="/>
  <p:tag name="KSO_WPP_MARK_KEY" val="5a3c331d-f6ad-458c-8fb3-00cf7a267f0e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91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94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44">
      <a:dk1>
        <a:srgbClr val="000000"/>
      </a:dk1>
      <a:lt1>
        <a:srgbClr val="FFFFFF"/>
      </a:lt1>
      <a:dk2>
        <a:srgbClr val="333333"/>
      </a:dk2>
      <a:lt2>
        <a:srgbClr val="FFFFFF"/>
      </a:lt2>
      <a:accent1>
        <a:srgbClr val="5C8FC7"/>
      </a:accent1>
      <a:accent2>
        <a:srgbClr val="6E82BA"/>
      </a:accent2>
      <a:accent3>
        <a:srgbClr val="8376B0"/>
      </a:accent3>
      <a:accent4>
        <a:srgbClr val="9868A3"/>
      </a:accent4>
      <a:accent5>
        <a:srgbClr val="AE5B97"/>
      </a:accent5>
      <a:accent6>
        <a:srgbClr val="C44B8A"/>
      </a:accent6>
      <a:hlink>
        <a:srgbClr val="658BD5"/>
      </a:hlink>
      <a:folHlink>
        <a:srgbClr val="9F69A3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WPS主题色">
      <a:dk1>
        <a:srgbClr val="000000"/>
      </a:dk1>
      <a:lt1>
        <a:srgbClr val="FFFFFF"/>
      </a:lt1>
      <a:dk2>
        <a:srgbClr val="EAEDEF"/>
      </a:dk2>
      <a:lt2>
        <a:srgbClr val="FBFCFC"/>
      </a:lt2>
      <a:accent1>
        <a:srgbClr val="286C95"/>
      </a:accent1>
      <a:accent2>
        <a:srgbClr val="196B64"/>
      </a:accent2>
      <a:accent3>
        <a:srgbClr val="2D6033"/>
      </a:accent3>
      <a:accent4>
        <a:srgbClr val="564D1A"/>
      </a:accent4>
      <a:accent5>
        <a:srgbClr val="85371B"/>
      </a:accent5>
      <a:accent6>
        <a:srgbClr val="94283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自定义 11">
      <a:dk1>
        <a:srgbClr val="000000"/>
      </a:dk1>
      <a:lt1>
        <a:sysClr val="window" lastClr="FFFFFF"/>
      </a:lt1>
      <a:dk2>
        <a:srgbClr val="BED4E7"/>
      </a:dk2>
      <a:lt2>
        <a:srgbClr val="D8E5F0"/>
      </a:lt2>
      <a:accent1>
        <a:srgbClr val="66A0D0"/>
      </a:accent1>
      <a:accent2>
        <a:srgbClr val="76BEC0"/>
      </a:accent2>
      <a:accent3>
        <a:srgbClr val="71C58F"/>
      </a:accent3>
      <a:accent4>
        <a:srgbClr val="8BC571"/>
      </a:accent4>
      <a:accent5>
        <a:srgbClr val="A9CC6A"/>
      </a:accent5>
      <a:accent6>
        <a:srgbClr val="C4C158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2769</Words>
  <Application>WPS 演示</Application>
  <PresentationFormat/>
  <Paragraphs>116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14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汉仪旗黑-85S</vt:lpstr>
      <vt:lpstr>黑体</vt:lpstr>
      <vt:lpstr>Viner Hand ITC</vt:lpstr>
      <vt:lpstr>(使用中文字体)</vt:lpstr>
      <vt:lpstr>Segoe Print</vt:lpstr>
      <vt:lpstr>方正小标宋简体</vt:lpstr>
      <vt:lpstr>楷体_GB2312</vt:lpstr>
      <vt:lpstr>Arial Unicode MS</vt:lpstr>
      <vt:lpstr>Calibri</vt:lpstr>
      <vt:lpstr>默认设计模板</vt:lpstr>
      <vt:lpstr>1_Office 主题​​</vt:lpstr>
      <vt:lpstr>2_Office 主题​​</vt:lpstr>
      <vt:lpstr>3_Office 主题​​</vt:lpstr>
      <vt:lpstr>新密市加快耐火材料产业 高质量发展三年行动计划（2023-2025年） 政策解读</vt:lpstr>
      <vt:lpstr>PowerPoint 演示文稿</vt:lpstr>
      <vt:lpstr>起草过程和意见征求情况</vt:lpstr>
      <vt:lpstr>PowerPoint 演示文稿</vt:lpstr>
      <vt:lpstr>PowerPoint 演示文稿</vt:lpstr>
      <vt:lpstr>总体要求</vt:lpstr>
      <vt:lpstr>重点工作</vt:lpstr>
      <vt:lpstr>PowerPoint 演示文稿</vt:lpstr>
      <vt:lpstr>PowerPoint 演示文稿</vt:lpstr>
      <vt:lpstr>PowerPoint 演示文稿</vt:lpstr>
      <vt:lpstr>PowerPoint 演示文稿</vt:lpstr>
      <vt:lpstr>9、创新产业融合发展生态。以“中国耐火材料之都”成功创建为契机，大力支持中国耐材博物馆高规格建设，形成具“一都一馆一会一平台一产业”发展生态。发展会务经济，发布耐材行业排行榜，扩大“中国耐材之都新密”品牌影响力。积极开发拓展商务经营模式，举办各种形式的会议、展览、展销活动，提升会展经济效益，实现二产和三产融合发展新模式。</vt:lpstr>
      <vt:lpstr>保障措施</vt:lpstr>
      <vt:lpstr>感谢观看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新密市加快耐火材料产业 高质量发展三年行动计划（2023-2025年） 政策解读</dc:title>
  <dc:creator>lenovo</dc:creator>
  <cp:lastModifiedBy>太极人生</cp:lastModifiedBy>
  <cp:revision>6</cp:revision>
  <dcterms:created xsi:type="dcterms:W3CDTF">2023-06-29T08:33:00Z</dcterms:created>
  <dcterms:modified xsi:type="dcterms:W3CDTF">2023-06-30T09:17:14Z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CFA5EE2BF7BF4F9EB5A40076290A02FE_13</vt:lpwstr>
  </property>
</Properties>
</file>